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notesSlides/notesSlide45.xml" ContentType="application/vnd.openxmlformats-officedocument.presentationml.notesSlide+xml"/>
  <Override PartName="/ppt/notesSlides/notesSlide46.xml" ContentType="application/vnd.openxmlformats-officedocument.presentationml.notesSlide+xml"/>
  <Override PartName="/ppt/notesSlides/notesSlide47.xml" ContentType="application/vnd.openxmlformats-officedocument.presentationml.notesSlide+xml"/>
  <Override PartName="/ppt/notesSlides/notesSlide4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50"/>
  </p:notesMasterIdLst>
  <p:handoutMasterIdLst>
    <p:handoutMasterId r:id="rId51"/>
  </p:handoutMasterIdLst>
  <p:sldIdLst>
    <p:sldId id="261" r:id="rId2"/>
    <p:sldId id="257" r:id="rId3"/>
    <p:sldId id="311" r:id="rId4"/>
    <p:sldId id="271" r:id="rId5"/>
    <p:sldId id="272" r:id="rId6"/>
    <p:sldId id="273" r:id="rId7"/>
    <p:sldId id="274" r:id="rId8"/>
    <p:sldId id="275" r:id="rId9"/>
    <p:sldId id="276" r:id="rId10"/>
    <p:sldId id="277" r:id="rId11"/>
    <p:sldId id="278" r:id="rId12"/>
    <p:sldId id="279" r:id="rId13"/>
    <p:sldId id="280" r:id="rId14"/>
    <p:sldId id="281" r:id="rId15"/>
    <p:sldId id="282" r:id="rId16"/>
    <p:sldId id="283" r:id="rId17"/>
    <p:sldId id="284" r:id="rId18"/>
    <p:sldId id="285" r:id="rId19"/>
    <p:sldId id="286" r:id="rId20"/>
    <p:sldId id="287" r:id="rId21"/>
    <p:sldId id="288" r:id="rId22"/>
    <p:sldId id="289" r:id="rId23"/>
    <p:sldId id="310" r:id="rId24"/>
    <p:sldId id="290" r:id="rId25"/>
    <p:sldId id="291" r:id="rId26"/>
    <p:sldId id="292" r:id="rId27"/>
    <p:sldId id="293" r:id="rId28"/>
    <p:sldId id="295" r:id="rId29"/>
    <p:sldId id="296" r:id="rId30"/>
    <p:sldId id="297" r:id="rId31"/>
    <p:sldId id="298" r:id="rId32"/>
    <p:sldId id="319" r:id="rId33"/>
    <p:sldId id="320" r:id="rId34"/>
    <p:sldId id="318" r:id="rId35"/>
    <p:sldId id="300" r:id="rId36"/>
    <p:sldId id="301" r:id="rId37"/>
    <p:sldId id="302" r:id="rId38"/>
    <p:sldId id="303" r:id="rId39"/>
    <p:sldId id="304" r:id="rId40"/>
    <p:sldId id="307" r:id="rId41"/>
    <p:sldId id="305" r:id="rId42"/>
    <p:sldId id="308" r:id="rId43"/>
    <p:sldId id="312" r:id="rId44"/>
    <p:sldId id="314" r:id="rId45"/>
    <p:sldId id="315" r:id="rId46"/>
    <p:sldId id="316" r:id="rId47"/>
    <p:sldId id="317" r:id="rId48"/>
    <p:sldId id="309" r:id="rId49"/>
  </p:sldIdLst>
  <p:sldSz cx="12192000" cy="6858000"/>
  <p:notesSz cx="6858000" cy="9144000"/>
  <p:defaultTextStyle>
    <a:defPPr rtl="0">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pos="3840" userDrawn="1">
          <p15:clr>
            <a:srgbClr val="A4A3A4"/>
          </p15:clr>
        </p15:guide>
        <p15:guide id="2" orient="horz" pos="216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BC89EF96-8CEA-46FF-86C4-4CE0E7609802}">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DCAF9ED-07DC-4A11-8D7F-57B35C25682E}" styleName="Medium Style 1 - Accent 2">
    <a:wholeTbl>
      <a:tcTxStyle>
        <a:fontRef idx="minor">
          <a:scrgbClr r="0" g="0" b="0"/>
        </a:fontRef>
        <a:schemeClr val="dk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a:noFill/>
            </a:ln>
          </a:insideV>
        </a:tcBdr>
        <a:fill>
          <a:solidFill>
            <a:schemeClr val="lt1"/>
          </a:solidFill>
        </a:fill>
      </a:tcStyle>
    </a:wholeTbl>
    <a:band1H>
      <a:tcStyle>
        <a:tcBdr/>
        <a:fill>
          <a:solidFill>
            <a:schemeClr val="accent2">
              <a:tint val="20000"/>
            </a:schemeClr>
          </a:solidFill>
        </a:fill>
      </a:tcStyle>
    </a:band1H>
    <a:band1V>
      <a:tcStyle>
        <a:tcBdr/>
        <a:fill>
          <a:solidFill>
            <a:schemeClr val="accent2">
              <a:tint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solidFill>
            <a:schemeClr val="lt1"/>
          </a:solidFill>
        </a:fill>
      </a:tcStyle>
    </a:lastRow>
    <a:firstRow>
      <a:tcTxStyle b="on">
        <a:fontRef idx="minor">
          <a:scrgbClr r="0" g="0" b="0"/>
        </a:fontRef>
        <a:schemeClr val="lt1"/>
      </a:tcTxStyle>
      <a:tcStyle>
        <a:tcBdr/>
        <a:fill>
          <a:solidFill>
            <a:schemeClr val="accent2"/>
          </a:solidFill>
        </a:fill>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69012ECD-51FC-41F1-AA8D-1B2483CD663E}" styleName="Light Style 2 - Acc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BC89EF96-8CEA-46FF-86C4-4CE0E7609802}" styleName="Light Style 3 - Accent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0294" autoAdjust="0"/>
    <p:restoredTop sz="94434" autoAdjust="0"/>
  </p:normalViewPr>
  <p:slideViewPr>
    <p:cSldViewPr snapToGrid="0">
      <p:cViewPr varScale="1">
        <p:scale>
          <a:sx n="84" d="100"/>
          <a:sy n="84" d="100"/>
        </p:scale>
        <p:origin x="413" y="77"/>
      </p:cViewPr>
      <p:guideLst>
        <p:guide pos="3840"/>
        <p:guide orient="horz" pos="2160"/>
      </p:guideLst>
    </p:cSldViewPr>
  </p:slideViewPr>
  <p:outlineViewPr>
    <p:cViewPr>
      <p:scale>
        <a:sx n="33" d="100"/>
        <a:sy n="33" d="100"/>
      </p:scale>
      <p:origin x="0" y="-82314"/>
    </p:cViewPr>
  </p:outlineViewPr>
  <p:notesTextViewPr>
    <p:cViewPr>
      <p:scale>
        <a:sx n="1" d="1"/>
        <a:sy n="1" d="1"/>
      </p:scale>
      <p:origin x="0" y="0"/>
    </p:cViewPr>
  </p:notesTextViewPr>
  <p:sorterViewPr>
    <p:cViewPr>
      <p:scale>
        <a:sx n="100" d="100"/>
        <a:sy n="100" d="100"/>
      </p:scale>
      <p:origin x="0" y="0"/>
    </p:cViewPr>
  </p:sorterViewPr>
  <p:notesViewPr>
    <p:cSldViewPr snapToGrid="0">
      <p:cViewPr varScale="1">
        <p:scale>
          <a:sx n="68" d="100"/>
          <a:sy n="68" d="100"/>
        </p:scale>
        <p:origin x="3101" y="53"/>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notesMaster" Target="notesMasters/notesMaster1.xml"/><Relationship Id="rId55"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handoutMaster" Target="handoutMasters/handoutMaster1.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intestazione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pPr rtl="0"/>
            <a:endParaRPr lang="it-IT" dirty="0"/>
          </a:p>
        </p:txBody>
      </p:sp>
      <p:sp>
        <p:nvSpPr>
          <p:cNvPr id="3" name="Segnaposto data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pPr rtl="0"/>
            <a:fld id="{0029CACC-1C38-41D1-95DA-9B331B943FBC}" type="datetime1">
              <a:rPr lang="it-IT" smtClean="0"/>
              <a:t>17/02/2020</a:t>
            </a:fld>
            <a:endParaRPr lang="it-IT" dirty="0"/>
          </a:p>
        </p:txBody>
      </p:sp>
      <p:sp>
        <p:nvSpPr>
          <p:cNvPr id="4" name="Segnaposto piè di pagina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pPr rtl="0"/>
            <a:endParaRPr lang="it-IT" dirty="0"/>
          </a:p>
        </p:txBody>
      </p:sp>
      <p:sp>
        <p:nvSpPr>
          <p:cNvPr id="5" name="Segnaposto numero diapositiva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pPr rtl="0"/>
            <a:fld id="{1604A0D4-B89B-4ADD-AF9E-38636B40EE4E}" type="slidenum">
              <a:rPr lang="it-IT" smtClean="0"/>
              <a:t>‹N›</a:t>
            </a:fld>
            <a:endParaRPr lang="it-IT" dirty="0"/>
          </a:p>
        </p:txBody>
      </p:sp>
    </p:spTree>
    <p:extLst>
      <p:ext uri="{BB962C8B-B14F-4D97-AF65-F5344CB8AC3E}">
        <p14:creationId xmlns:p14="http://schemas.microsoft.com/office/powerpoint/2010/main" val="424738915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intestazione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pPr rtl="0"/>
            <a:endParaRPr lang="it-IT" dirty="0"/>
          </a:p>
        </p:txBody>
      </p:sp>
      <p:sp>
        <p:nvSpPr>
          <p:cNvPr id="3" name="Segnaposto dat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C1724DE-8C22-4DD0-B00D-D2F34D07F374}" type="datetime1">
              <a:rPr lang="it-IT" smtClean="0"/>
              <a:pPr/>
              <a:t>17/02/2020</a:t>
            </a:fld>
            <a:endParaRPr lang="it-IT" dirty="0"/>
          </a:p>
        </p:txBody>
      </p:sp>
      <p:sp>
        <p:nvSpPr>
          <p:cNvPr id="4" name="Segnaposto immagine diapositiva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pPr rtl="0"/>
            <a:endParaRPr lang="it-IT" dirty="0"/>
          </a:p>
        </p:txBody>
      </p:sp>
      <p:sp>
        <p:nvSpPr>
          <p:cNvPr id="5" name="Segnaposto note 4"/>
          <p:cNvSpPr>
            <a:spLocks noGrp="1"/>
          </p:cNvSpPr>
          <p:nvPr>
            <p:ph type="body" sz="quarter" idx="3"/>
          </p:nvPr>
        </p:nvSpPr>
        <p:spPr>
          <a:xfrm>
            <a:off x="685800" y="4400550"/>
            <a:ext cx="5486400" cy="3086100"/>
          </a:xfrm>
          <a:prstGeom prst="rect">
            <a:avLst/>
          </a:prstGeom>
        </p:spPr>
        <p:txBody>
          <a:bodyPr vert="horz" lIns="91440" tIns="45720" rIns="91440" bIns="45720" rtlCol="0"/>
          <a:lstStyle/>
          <a:p>
            <a:pPr lvl="0" rtl="0"/>
            <a:r>
              <a:rPr lang="it-IT" dirty="0" smtClean="0"/>
              <a:t>Fare clic per modificare gli stili del testo dello schema</a:t>
            </a:r>
          </a:p>
          <a:p>
            <a:pPr lvl="1" rtl="0"/>
            <a:r>
              <a:rPr lang="it-IT" dirty="0" smtClean="0"/>
              <a:t>Secondo livello</a:t>
            </a:r>
          </a:p>
          <a:p>
            <a:pPr lvl="2" rtl="0"/>
            <a:r>
              <a:rPr lang="it-IT" dirty="0" smtClean="0"/>
              <a:t>Terzo livello</a:t>
            </a:r>
          </a:p>
          <a:p>
            <a:pPr lvl="3" rtl="0"/>
            <a:r>
              <a:rPr lang="it-IT" dirty="0" smtClean="0"/>
              <a:t>Quarto livello</a:t>
            </a:r>
          </a:p>
          <a:p>
            <a:pPr lvl="4" rtl="0"/>
            <a:r>
              <a:rPr lang="it-IT" dirty="0" smtClean="0"/>
              <a:t>Quinto livello</a:t>
            </a:r>
            <a:endParaRPr lang="it-IT" dirty="0"/>
          </a:p>
        </p:txBody>
      </p:sp>
      <p:sp>
        <p:nvSpPr>
          <p:cNvPr id="6" name="Segnaposto piè di pa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pPr rtl="0"/>
            <a:endParaRPr lang="it-IT" dirty="0"/>
          </a:p>
        </p:txBody>
      </p:sp>
      <p:sp>
        <p:nvSpPr>
          <p:cNvPr id="7" name="Segnaposto numero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pPr rtl="0"/>
            <a:fld id="{82869989-EB00-4EE7-BCB5-25BDC5BB29F8}" type="slidenum">
              <a:rPr lang="it-IT" smtClean="0"/>
              <a:t>‹N›</a:t>
            </a:fld>
            <a:endParaRPr lang="it-IT" dirty="0"/>
          </a:p>
        </p:txBody>
      </p:sp>
    </p:spTree>
    <p:extLst>
      <p:ext uri="{BB962C8B-B14F-4D97-AF65-F5344CB8AC3E}">
        <p14:creationId xmlns:p14="http://schemas.microsoft.com/office/powerpoint/2010/main" val="21936361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pPr algn="just"/>
            <a:endParaRPr lang="it-IT" sz="1400" dirty="0"/>
          </a:p>
        </p:txBody>
      </p:sp>
      <p:sp>
        <p:nvSpPr>
          <p:cNvPr id="4" name="Segnaposto numero diapositiva 3"/>
          <p:cNvSpPr>
            <a:spLocks noGrp="1"/>
          </p:cNvSpPr>
          <p:nvPr>
            <p:ph type="sldNum" sz="quarter" idx="10"/>
          </p:nvPr>
        </p:nvSpPr>
        <p:spPr/>
        <p:txBody>
          <a:bodyPr/>
          <a:lstStyle/>
          <a:p>
            <a:pPr rtl="0"/>
            <a:fld id="{82869989-EB00-4EE7-BCB5-25BDC5BB29F8}" type="slidenum">
              <a:rPr lang="it-IT" smtClean="0"/>
              <a:t>1</a:t>
            </a:fld>
            <a:endParaRPr lang="it-IT" dirty="0"/>
          </a:p>
        </p:txBody>
      </p:sp>
    </p:spTree>
    <p:extLst>
      <p:ext uri="{BB962C8B-B14F-4D97-AF65-F5344CB8AC3E}">
        <p14:creationId xmlns:p14="http://schemas.microsoft.com/office/powerpoint/2010/main" val="366661370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10</a:t>
            </a:fld>
            <a:endParaRPr lang="it-IT" dirty="0"/>
          </a:p>
        </p:txBody>
      </p:sp>
    </p:spTree>
    <p:extLst>
      <p:ext uri="{BB962C8B-B14F-4D97-AF65-F5344CB8AC3E}">
        <p14:creationId xmlns:p14="http://schemas.microsoft.com/office/powerpoint/2010/main" val="388749497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11</a:t>
            </a:fld>
            <a:endParaRPr lang="it-IT" dirty="0"/>
          </a:p>
        </p:txBody>
      </p:sp>
    </p:spTree>
    <p:extLst>
      <p:ext uri="{BB962C8B-B14F-4D97-AF65-F5344CB8AC3E}">
        <p14:creationId xmlns:p14="http://schemas.microsoft.com/office/powerpoint/2010/main" val="301879207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12</a:t>
            </a:fld>
            <a:endParaRPr lang="it-IT" dirty="0"/>
          </a:p>
        </p:txBody>
      </p:sp>
    </p:spTree>
    <p:extLst>
      <p:ext uri="{BB962C8B-B14F-4D97-AF65-F5344CB8AC3E}">
        <p14:creationId xmlns:p14="http://schemas.microsoft.com/office/powerpoint/2010/main" val="1640034216"/>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13</a:t>
            </a:fld>
            <a:endParaRPr lang="it-IT" dirty="0"/>
          </a:p>
        </p:txBody>
      </p:sp>
    </p:spTree>
    <p:extLst>
      <p:ext uri="{BB962C8B-B14F-4D97-AF65-F5344CB8AC3E}">
        <p14:creationId xmlns:p14="http://schemas.microsoft.com/office/powerpoint/2010/main" val="3217465844"/>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14</a:t>
            </a:fld>
            <a:endParaRPr lang="it-IT" dirty="0"/>
          </a:p>
        </p:txBody>
      </p:sp>
    </p:spTree>
    <p:extLst>
      <p:ext uri="{BB962C8B-B14F-4D97-AF65-F5344CB8AC3E}">
        <p14:creationId xmlns:p14="http://schemas.microsoft.com/office/powerpoint/2010/main" val="3561877347"/>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pPr algn="just"/>
            <a:endParaRPr lang="it-IT" sz="1400"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15</a:t>
            </a:fld>
            <a:endParaRPr lang="it-IT" dirty="0"/>
          </a:p>
        </p:txBody>
      </p:sp>
    </p:spTree>
    <p:extLst>
      <p:ext uri="{BB962C8B-B14F-4D97-AF65-F5344CB8AC3E}">
        <p14:creationId xmlns:p14="http://schemas.microsoft.com/office/powerpoint/2010/main" val="1456846499"/>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pPr algn="just"/>
            <a:endParaRPr lang="it-IT" sz="1400"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16</a:t>
            </a:fld>
            <a:endParaRPr lang="it-IT" dirty="0"/>
          </a:p>
        </p:txBody>
      </p:sp>
    </p:spTree>
    <p:extLst>
      <p:ext uri="{BB962C8B-B14F-4D97-AF65-F5344CB8AC3E}">
        <p14:creationId xmlns:p14="http://schemas.microsoft.com/office/powerpoint/2010/main" val="248518210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17</a:t>
            </a:fld>
            <a:endParaRPr lang="it-IT" dirty="0"/>
          </a:p>
        </p:txBody>
      </p:sp>
    </p:spTree>
    <p:extLst>
      <p:ext uri="{BB962C8B-B14F-4D97-AF65-F5344CB8AC3E}">
        <p14:creationId xmlns:p14="http://schemas.microsoft.com/office/powerpoint/2010/main" val="3077255167"/>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pPr algn="just"/>
            <a:endParaRPr lang="it-IT" sz="1400"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18</a:t>
            </a:fld>
            <a:endParaRPr lang="it-IT" dirty="0"/>
          </a:p>
        </p:txBody>
      </p:sp>
    </p:spTree>
    <p:extLst>
      <p:ext uri="{BB962C8B-B14F-4D97-AF65-F5344CB8AC3E}">
        <p14:creationId xmlns:p14="http://schemas.microsoft.com/office/powerpoint/2010/main" val="2611402636"/>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19</a:t>
            </a:fld>
            <a:endParaRPr lang="it-IT" dirty="0"/>
          </a:p>
        </p:txBody>
      </p:sp>
    </p:spTree>
    <p:extLst>
      <p:ext uri="{BB962C8B-B14F-4D97-AF65-F5344CB8AC3E}">
        <p14:creationId xmlns:p14="http://schemas.microsoft.com/office/powerpoint/2010/main" val="21609734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685800" y="4400549"/>
            <a:ext cx="5486400" cy="4284663"/>
          </a:xfrm>
        </p:spPr>
        <p:txBody>
          <a:bodyPr rtlCol="0"/>
          <a:lstStyle/>
          <a:p>
            <a:pPr algn="just"/>
            <a:endParaRPr lang="it-IT" dirty="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a:t>
            </a:fld>
            <a:endParaRPr lang="it-IT" dirty="0"/>
          </a:p>
        </p:txBody>
      </p:sp>
    </p:spTree>
    <p:extLst>
      <p:ext uri="{BB962C8B-B14F-4D97-AF65-F5344CB8AC3E}">
        <p14:creationId xmlns:p14="http://schemas.microsoft.com/office/powerpoint/2010/main" val="19803039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20</a:t>
            </a:fld>
            <a:endParaRPr lang="it-IT" dirty="0"/>
          </a:p>
        </p:txBody>
      </p:sp>
    </p:spTree>
    <p:extLst>
      <p:ext uri="{BB962C8B-B14F-4D97-AF65-F5344CB8AC3E}">
        <p14:creationId xmlns:p14="http://schemas.microsoft.com/office/powerpoint/2010/main" val="3017186326"/>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21</a:t>
            </a:fld>
            <a:endParaRPr lang="it-IT" dirty="0"/>
          </a:p>
        </p:txBody>
      </p:sp>
    </p:spTree>
    <p:extLst>
      <p:ext uri="{BB962C8B-B14F-4D97-AF65-F5344CB8AC3E}">
        <p14:creationId xmlns:p14="http://schemas.microsoft.com/office/powerpoint/2010/main" val="4168271437"/>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22</a:t>
            </a:fld>
            <a:endParaRPr lang="it-IT" dirty="0"/>
          </a:p>
        </p:txBody>
      </p:sp>
    </p:spTree>
    <p:extLst>
      <p:ext uri="{BB962C8B-B14F-4D97-AF65-F5344CB8AC3E}">
        <p14:creationId xmlns:p14="http://schemas.microsoft.com/office/powerpoint/2010/main" val="3457242549"/>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23</a:t>
            </a:fld>
            <a:endParaRPr lang="it-IT" dirty="0"/>
          </a:p>
        </p:txBody>
      </p:sp>
    </p:spTree>
    <p:extLst>
      <p:ext uri="{BB962C8B-B14F-4D97-AF65-F5344CB8AC3E}">
        <p14:creationId xmlns:p14="http://schemas.microsoft.com/office/powerpoint/2010/main" val="371268467"/>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24</a:t>
            </a:fld>
            <a:endParaRPr lang="it-IT" dirty="0"/>
          </a:p>
        </p:txBody>
      </p:sp>
    </p:spTree>
    <p:extLst>
      <p:ext uri="{BB962C8B-B14F-4D97-AF65-F5344CB8AC3E}">
        <p14:creationId xmlns:p14="http://schemas.microsoft.com/office/powerpoint/2010/main" val="2747023147"/>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25</a:t>
            </a:fld>
            <a:endParaRPr lang="it-IT" dirty="0"/>
          </a:p>
        </p:txBody>
      </p:sp>
    </p:spTree>
    <p:extLst>
      <p:ext uri="{BB962C8B-B14F-4D97-AF65-F5344CB8AC3E}">
        <p14:creationId xmlns:p14="http://schemas.microsoft.com/office/powerpoint/2010/main" val="3371833737"/>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26</a:t>
            </a:fld>
            <a:endParaRPr lang="it-IT" dirty="0"/>
          </a:p>
        </p:txBody>
      </p:sp>
    </p:spTree>
    <p:extLst>
      <p:ext uri="{BB962C8B-B14F-4D97-AF65-F5344CB8AC3E}">
        <p14:creationId xmlns:p14="http://schemas.microsoft.com/office/powerpoint/2010/main" val="3505561642"/>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27</a:t>
            </a:fld>
            <a:endParaRPr lang="it-IT" dirty="0"/>
          </a:p>
        </p:txBody>
      </p:sp>
    </p:spTree>
    <p:extLst>
      <p:ext uri="{BB962C8B-B14F-4D97-AF65-F5344CB8AC3E}">
        <p14:creationId xmlns:p14="http://schemas.microsoft.com/office/powerpoint/2010/main" val="288241606"/>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685800" y="4400549"/>
            <a:ext cx="5486400" cy="4284664"/>
          </a:xfrm>
        </p:spPr>
        <p:txBody>
          <a:bodyPr rtlCol="0"/>
          <a:lstStyle/>
          <a:p>
            <a:pPr algn="just"/>
            <a:endParaRPr lang="it-IT" dirty="0" smtClean="0"/>
          </a:p>
          <a:p>
            <a:pPr algn="just"/>
            <a:endParaRPr lang="it-IT" sz="1400"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28</a:t>
            </a:fld>
            <a:endParaRPr lang="it-IT" dirty="0"/>
          </a:p>
        </p:txBody>
      </p:sp>
    </p:spTree>
    <p:extLst>
      <p:ext uri="{BB962C8B-B14F-4D97-AF65-F5344CB8AC3E}">
        <p14:creationId xmlns:p14="http://schemas.microsoft.com/office/powerpoint/2010/main" val="2544725454"/>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685800" y="4400549"/>
            <a:ext cx="5486400" cy="3679421"/>
          </a:xfrm>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29</a:t>
            </a:fld>
            <a:endParaRPr lang="it-IT" dirty="0"/>
          </a:p>
        </p:txBody>
      </p:sp>
    </p:spTree>
    <p:extLst>
      <p:ext uri="{BB962C8B-B14F-4D97-AF65-F5344CB8AC3E}">
        <p14:creationId xmlns:p14="http://schemas.microsoft.com/office/powerpoint/2010/main" val="316378646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685800" y="4400549"/>
            <a:ext cx="5486400" cy="4284663"/>
          </a:xfrm>
        </p:spPr>
        <p:txBody>
          <a:bodyPr rtlCol="0"/>
          <a:lstStyle/>
          <a:p>
            <a:pPr algn="just"/>
            <a:endParaRPr lang="it-IT" sz="1400" dirty="0"/>
          </a:p>
          <a:p>
            <a:endParaRPr lang="it-IT" dirty="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a:t>
            </a:fld>
            <a:endParaRPr lang="it-IT" dirty="0"/>
          </a:p>
        </p:txBody>
      </p:sp>
    </p:spTree>
    <p:extLst>
      <p:ext uri="{BB962C8B-B14F-4D97-AF65-F5344CB8AC3E}">
        <p14:creationId xmlns:p14="http://schemas.microsoft.com/office/powerpoint/2010/main" val="1064557678"/>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30</a:t>
            </a:fld>
            <a:endParaRPr lang="it-IT" dirty="0"/>
          </a:p>
        </p:txBody>
      </p:sp>
      <p:sp>
        <p:nvSpPr>
          <p:cNvPr id="5" name="Segnaposto note 2"/>
          <p:cNvSpPr txBox="1">
            <a:spLocks/>
          </p:cNvSpPr>
          <p:nvPr/>
        </p:nvSpPr>
        <p:spPr>
          <a:xfrm>
            <a:off x="838200" y="4552948"/>
            <a:ext cx="5486400" cy="4358295"/>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628367757"/>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pPr algn="just"/>
            <a:endParaRPr lang="it-IT" sz="1400" dirty="0"/>
          </a:p>
          <a:p>
            <a:pPr algn="just"/>
            <a:endParaRPr lang="it-IT" sz="1400"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31</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3250838037"/>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32</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3926204321"/>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pPr algn="just"/>
            <a:endParaRPr lang="it-IT" sz="1400"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33</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1380426346"/>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pPr algn="just"/>
            <a:endParaRPr lang="it-IT" sz="1400"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34</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1821531207"/>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a:p>
          <a:p>
            <a:endParaRPr lang="it-IT" dirty="0" smtClean="0"/>
          </a:p>
          <a:p>
            <a:endParaRPr lang="it-IT"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35</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
        <p:nvSpPr>
          <p:cNvPr id="6" name="Segnaposto note 2"/>
          <p:cNvSpPr txBox="1">
            <a:spLocks/>
          </p:cNvSpPr>
          <p:nvPr/>
        </p:nvSpPr>
        <p:spPr>
          <a:xfrm>
            <a:off x="838200" y="4552950"/>
            <a:ext cx="5486400" cy="3086100"/>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a:p>
            <a:endParaRPr lang="it-IT" dirty="0" smtClean="0"/>
          </a:p>
        </p:txBody>
      </p:sp>
    </p:spTree>
    <p:extLst>
      <p:ext uri="{BB962C8B-B14F-4D97-AF65-F5344CB8AC3E}">
        <p14:creationId xmlns:p14="http://schemas.microsoft.com/office/powerpoint/2010/main" val="2617283784"/>
      </p:ext>
    </p:extLst>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a:p>
          <a:p>
            <a:endParaRPr lang="it-IT" dirty="0" smtClean="0"/>
          </a:p>
          <a:p>
            <a:endParaRPr lang="it-IT"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36</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
        <p:nvSpPr>
          <p:cNvPr id="6" name="Segnaposto note 2"/>
          <p:cNvSpPr txBox="1">
            <a:spLocks/>
          </p:cNvSpPr>
          <p:nvPr/>
        </p:nvSpPr>
        <p:spPr>
          <a:xfrm>
            <a:off x="838200" y="4552950"/>
            <a:ext cx="5486400" cy="3086100"/>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pPr algn="just"/>
            <a:endParaRPr lang="it-IT" sz="1400" dirty="0"/>
          </a:p>
        </p:txBody>
      </p:sp>
    </p:spTree>
    <p:extLst>
      <p:ext uri="{BB962C8B-B14F-4D97-AF65-F5344CB8AC3E}">
        <p14:creationId xmlns:p14="http://schemas.microsoft.com/office/powerpoint/2010/main" val="2735985927"/>
      </p:ext>
    </p:extLst>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332510" y="4400550"/>
            <a:ext cx="6144490" cy="3086100"/>
          </a:xfrm>
        </p:spPr>
        <p:txBody>
          <a:bodyPr rtlCol="0"/>
          <a:lstStyle/>
          <a:p>
            <a:endParaRPr lang="it-IT" dirty="0"/>
          </a:p>
          <a:p>
            <a:endParaRPr lang="it-IT" dirty="0" smtClean="0"/>
          </a:p>
          <a:p>
            <a:endParaRPr lang="it-IT"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37</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
        <p:nvSpPr>
          <p:cNvPr id="6" name="Segnaposto note 2"/>
          <p:cNvSpPr txBox="1">
            <a:spLocks/>
          </p:cNvSpPr>
          <p:nvPr/>
        </p:nvSpPr>
        <p:spPr>
          <a:xfrm>
            <a:off x="838200" y="4552950"/>
            <a:ext cx="5486400" cy="3086100"/>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4066221928"/>
      </p:ext>
    </p:extLst>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332510" y="4400550"/>
            <a:ext cx="6144490" cy="3086100"/>
          </a:xfrm>
        </p:spPr>
        <p:txBody>
          <a:bodyPr rtlCol="0"/>
          <a:lstStyle/>
          <a:p>
            <a:endParaRPr lang="it-IT" dirty="0"/>
          </a:p>
          <a:p>
            <a:endParaRPr lang="it-IT" dirty="0" smtClean="0"/>
          </a:p>
          <a:p>
            <a:endParaRPr lang="it-IT"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38</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
        <p:nvSpPr>
          <p:cNvPr id="6" name="Segnaposto note 2"/>
          <p:cNvSpPr txBox="1">
            <a:spLocks/>
          </p:cNvSpPr>
          <p:nvPr/>
        </p:nvSpPr>
        <p:spPr>
          <a:xfrm>
            <a:off x="838200" y="4552950"/>
            <a:ext cx="5486400" cy="3086100"/>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2324371945"/>
      </p:ext>
    </p:extLst>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332510" y="4400550"/>
            <a:ext cx="6144490" cy="3086100"/>
          </a:xfrm>
        </p:spPr>
        <p:txBody>
          <a:bodyPr rtlCol="0"/>
          <a:lstStyle/>
          <a:p>
            <a:endParaRPr lang="it-IT" dirty="0"/>
          </a:p>
          <a:p>
            <a:endParaRPr lang="it-IT" dirty="0" smtClean="0"/>
          </a:p>
          <a:p>
            <a:endParaRPr lang="it-IT"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39</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
        <p:nvSpPr>
          <p:cNvPr id="6" name="Segnaposto note 2"/>
          <p:cNvSpPr txBox="1">
            <a:spLocks/>
          </p:cNvSpPr>
          <p:nvPr/>
        </p:nvSpPr>
        <p:spPr>
          <a:xfrm>
            <a:off x="838200" y="4552950"/>
            <a:ext cx="5486400" cy="3086100"/>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257918945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pPr algn="just"/>
            <a:endParaRPr lang="it-IT" sz="1400" dirty="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4</a:t>
            </a:fld>
            <a:endParaRPr lang="it-IT" dirty="0"/>
          </a:p>
        </p:txBody>
      </p:sp>
    </p:spTree>
    <p:extLst>
      <p:ext uri="{BB962C8B-B14F-4D97-AF65-F5344CB8AC3E}">
        <p14:creationId xmlns:p14="http://schemas.microsoft.com/office/powerpoint/2010/main" val="3707922629"/>
      </p:ext>
    </p:extLst>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332510" y="4400550"/>
            <a:ext cx="6144490" cy="3086100"/>
          </a:xfrm>
        </p:spPr>
        <p:txBody>
          <a:bodyPr rtlCol="0"/>
          <a:lstStyle/>
          <a:p>
            <a:endParaRPr lang="it-IT" dirty="0"/>
          </a:p>
          <a:p>
            <a:endParaRPr lang="it-IT" dirty="0" smtClean="0"/>
          </a:p>
          <a:p>
            <a:endParaRPr lang="it-IT"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40</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
        <p:nvSpPr>
          <p:cNvPr id="6" name="Segnaposto note 2"/>
          <p:cNvSpPr txBox="1">
            <a:spLocks/>
          </p:cNvSpPr>
          <p:nvPr/>
        </p:nvSpPr>
        <p:spPr>
          <a:xfrm>
            <a:off x="838200" y="4552950"/>
            <a:ext cx="5486400" cy="3086100"/>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3258045319"/>
      </p:ext>
    </p:extLst>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332510" y="4400550"/>
            <a:ext cx="6144490" cy="3086100"/>
          </a:xfrm>
        </p:spPr>
        <p:txBody>
          <a:bodyPr rtlCol="0"/>
          <a:lstStyle/>
          <a:p>
            <a:endParaRPr lang="it-IT" dirty="0"/>
          </a:p>
          <a:p>
            <a:endParaRPr lang="it-IT" dirty="0" smtClean="0"/>
          </a:p>
          <a:p>
            <a:endParaRPr lang="it-IT"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41</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
        <p:nvSpPr>
          <p:cNvPr id="6" name="Segnaposto note 2"/>
          <p:cNvSpPr txBox="1">
            <a:spLocks/>
          </p:cNvSpPr>
          <p:nvPr/>
        </p:nvSpPr>
        <p:spPr>
          <a:xfrm>
            <a:off x="838200" y="4552950"/>
            <a:ext cx="5486400" cy="3086100"/>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2249702800"/>
      </p:ext>
    </p:extLst>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332510" y="4400550"/>
            <a:ext cx="6144490" cy="3086100"/>
          </a:xfrm>
        </p:spPr>
        <p:txBody>
          <a:bodyPr rtlCol="0"/>
          <a:lstStyle/>
          <a:p>
            <a:endParaRPr lang="it-IT" dirty="0"/>
          </a:p>
          <a:p>
            <a:endParaRPr lang="it-IT" dirty="0" smtClean="0"/>
          </a:p>
          <a:p>
            <a:endParaRPr lang="it-IT" dirty="0"/>
          </a:p>
          <a:p>
            <a:endParaRPr lang="it-IT" dirty="0" smtClean="0"/>
          </a:p>
          <a:p>
            <a:endParaRPr lang="it-IT" dirty="0"/>
          </a:p>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42</a:t>
            </a:fld>
            <a:endParaRPr lang="it-IT" dirty="0"/>
          </a:p>
        </p:txBody>
      </p:sp>
      <p:sp>
        <p:nvSpPr>
          <p:cNvPr id="5" name="Segnaposto note 2"/>
          <p:cNvSpPr txBox="1">
            <a:spLocks/>
          </p:cNvSpPr>
          <p:nvPr/>
        </p:nvSpPr>
        <p:spPr>
          <a:xfrm>
            <a:off x="838200" y="4552949"/>
            <a:ext cx="5486400" cy="4132264"/>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
        <p:nvSpPr>
          <p:cNvPr id="6" name="Segnaposto note 2"/>
          <p:cNvSpPr txBox="1">
            <a:spLocks/>
          </p:cNvSpPr>
          <p:nvPr/>
        </p:nvSpPr>
        <p:spPr>
          <a:xfrm>
            <a:off x="838200" y="4552950"/>
            <a:ext cx="5486400" cy="3086100"/>
          </a:xfrm>
          <a:prstGeom prst="rect">
            <a:avLst/>
          </a:prstGeom>
        </p:spPr>
        <p:txBody>
          <a:bodyPr vert="horz" lIns="91440" tIns="45720" rIns="91440" bIns="45720" rtlCol="0"/>
          <a:lst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a:lstStyle>
          <a:p>
            <a:endParaRPr lang="it-IT" dirty="0" smtClean="0"/>
          </a:p>
          <a:p>
            <a:endParaRPr lang="it-IT" dirty="0" smtClean="0"/>
          </a:p>
        </p:txBody>
      </p:sp>
    </p:spTree>
    <p:extLst>
      <p:ext uri="{BB962C8B-B14F-4D97-AF65-F5344CB8AC3E}">
        <p14:creationId xmlns:p14="http://schemas.microsoft.com/office/powerpoint/2010/main" val="2142432953"/>
      </p:ext>
    </p:extLst>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pPr algn="just"/>
            <a:endParaRPr lang="it-IT" sz="1400" dirty="0"/>
          </a:p>
        </p:txBody>
      </p:sp>
      <p:sp>
        <p:nvSpPr>
          <p:cNvPr id="4" name="Segnaposto numero diapositiva 3"/>
          <p:cNvSpPr>
            <a:spLocks noGrp="1"/>
          </p:cNvSpPr>
          <p:nvPr>
            <p:ph type="sldNum" sz="quarter" idx="10"/>
          </p:nvPr>
        </p:nvSpPr>
        <p:spPr/>
        <p:txBody>
          <a:bodyPr/>
          <a:lstStyle/>
          <a:p>
            <a:pPr rtl="0"/>
            <a:fld id="{82869989-EB00-4EE7-BCB5-25BDC5BB29F8}" type="slidenum">
              <a:rPr lang="it-IT" smtClean="0"/>
              <a:t>43</a:t>
            </a:fld>
            <a:endParaRPr lang="it-IT" dirty="0"/>
          </a:p>
        </p:txBody>
      </p:sp>
    </p:spTree>
    <p:extLst>
      <p:ext uri="{BB962C8B-B14F-4D97-AF65-F5344CB8AC3E}">
        <p14:creationId xmlns:p14="http://schemas.microsoft.com/office/powerpoint/2010/main" val="1456955676"/>
      </p:ext>
    </p:extLst>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pPr algn="just"/>
            <a:endParaRPr lang="it-IT" sz="1400" dirty="0"/>
          </a:p>
        </p:txBody>
      </p:sp>
      <p:sp>
        <p:nvSpPr>
          <p:cNvPr id="4" name="Segnaposto numero diapositiva 3"/>
          <p:cNvSpPr>
            <a:spLocks noGrp="1"/>
          </p:cNvSpPr>
          <p:nvPr>
            <p:ph type="sldNum" sz="quarter" idx="10"/>
          </p:nvPr>
        </p:nvSpPr>
        <p:spPr/>
        <p:txBody>
          <a:bodyPr/>
          <a:lstStyle/>
          <a:p>
            <a:pPr rtl="0"/>
            <a:fld id="{82869989-EB00-4EE7-BCB5-25BDC5BB29F8}" type="slidenum">
              <a:rPr lang="it-IT" smtClean="0"/>
              <a:t>44</a:t>
            </a:fld>
            <a:endParaRPr lang="it-IT" dirty="0"/>
          </a:p>
        </p:txBody>
      </p:sp>
    </p:spTree>
    <p:extLst>
      <p:ext uri="{BB962C8B-B14F-4D97-AF65-F5344CB8AC3E}">
        <p14:creationId xmlns:p14="http://schemas.microsoft.com/office/powerpoint/2010/main" val="3127343206"/>
      </p:ext>
    </p:extLst>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pPr algn="just"/>
            <a:endParaRPr lang="it-IT" sz="1400" dirty="0"/>
          </a:p>
        </p:txBody>
      </p:sp>
      <p:sp>
        <p:nvSpPr>
          <p:cNvPr id="4" name="Segnaposto numero diapositiva 3"/>
          <p:cNvSpPr>
            <a:spLocks noGrp="1"/>
          </p:cNvSpPr>
          <p:nvPr>
            <p:ph type="sldNum" sz="quarter" idx="10"/>
          </p:nvPr>
        </p:nvSpPr>
        <p:spPr/>
        <p:txBody>
          <a:bodyPr/>
          <a:lstStyle/>
          <a:p>
            <a:pPr rtl="0"/>
            <a:fld id="{82869989-EB00-4EE7-BCB5-25BDC5BB29F8}" type="slidenum">
              <a:rPr lang="it-IT" smtClean="0"/>
              <a:t>45</a:t>
            </a:fld>
            <a:endParaRPr lang="it-IT" dirty="0"/>
          </a:p>
        </p:txBody>
      </p:sp>
    </p:spTree>
    <p:extLst>
      <p:ext uri="{BB962C8B-B14F-4D97-AF65-F5344CB8AC3E}">
        <p14:creationId xmlns:p14="http://schemas.microsoft.com/office/powerpoint/2010/main" val="1878918496"/>
      </p:ext>
    </p:extLst>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endParaRPr lang="it-IT" sz="1400" dirty="0"/>
          </a:p>
        </p:txBody>
      </p:sp>
      <p:sp>
        <p:nvSpPr>
          <p:cNvPr id="4" name="Segnaposto numero diapositiva 3"/>
          <p:cNvSpPr>
            <a:spLocks noGrp="1"/>
          </p:cNvSpPr>
          <p:nvPr>
            <p:ph type="sldNum" sz="quarter" idx="10"/>
          </p:nvPr>
        </p:nvSpPr>
        <p:spPr/>
        <p:txBody>
          <a:bodyPr/>
          <a:lstStyle/>
          <a:p>
            <a:pPr rtl="0"/>
            <a:fld id="{82869989-EB00-4EE7-BCB5-25BDC5BB29F8}" type="slidenum">
              <a:rPr lang="it-IT" smtClean="0"/>
              <a:t>46</a:t>
            </a:fld>
            <a:endParaRPr lang="it-IT" dirty="0"/>
          </a:p>
        </p:txBody>
      </p:sp>
    </p:spTree>
    <p:extLst>
      <p:ext uri="{BB962C8B-B14F-4D97-AF65-F5344CB8AC3E}">
        <p14:creationId xmlns:p14="http://schemas.microsoft.com/office/powerpoint/2010/main" val="2720786644"/>
      </p:ext>
    </p:extLst>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pPr algn="just"/>
            <a:endParaRPr lang="it-IT" sz="1400" dirty="0"/>
          </a:p>
        </p:txBody>
      </p:sp>
      <p:sp>
        <p:nvSpPr>
          <p:cNvPr id="4" name="Segnaposto numero diapositiva 3"/>
          <p:cNvSpPr>
            <a:spLocks noGrp="1"/>
          </p:cNvSpPr>
          <p:nvPr>
            <p:ph type="sldNum" sz="quarter" idx="10"/>
          </p:nvPr>
        </p:nvSpPr>
        <p:spPr/>
        <p:txBody>
          <a:bodyPr/>
          <a:lstStyle/>
          <a:p>
            <a:pPr rtl="0"/>
            <a:fld id="{82869989-EB00-4EE7-BCB5-25BDC5BB29F8}" type="slidenum">
              <a:rPr lang="it-IT" smtClean="0"/>
              <a:t>47</a:t>
            </a:fld>
            <a:endParaRPr lang="it-IT" dirty="0"/>
          </a:p>
        </p:txBody>
      </p:sp>
    </p:spTree>
    <p:extLst>
      <p:ext uri="{BB962C8B-B14F-4D97-AF65-F5344CB8AC3E}">
        <p14:creationId xmlns:p14="http://schemas.microsoft.com/office/powerpoint/2010/main" val="2451668251"/>
      </p:ext>
    </p:extLst>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lstStyle/>
          <a:p>
            <a:pPr algn="just"/>
            <a:endParaRPr lang="it-IT" sz="1400" dirty="0"/>
          </a:p>
        </p:txBody>
      </p:sp>
      <p:sp>
        <p:nvSpPr>
          <p:cNvPr id="4" name="Segnaposto numero diapositiva 3"/>
          <p:cNvSpPr>
            <a:spLocks noGrp="1"/>
          </p:cNvSpPr>
          <p:nvPr>
            <p:ph type="sldNum" sz="quarter" idx="10"/>
          </p:nvPr>
        </p:nvSpPr>
        <p:spPr/>
        <p:txBody>
          <a:bodyPr/>
          <a:lstStyle/>
          <a:p>
            <a:pPr rtl="0"/>
            <a:fld id="{82869989-EB00-4EE7-BCB5-25BDC5BB29F8}" type="slidenum">
              <a:rPr lang="it-IT" smtClean="0"/>
              <a:t>48</a:t>
            </a:fld>
            <a:endParaRPr lang="it-IT" dirty="0"/>
          </a:p>
        </p:txBody>
      </p:sp>
    </p:spTree>
    <p:extLst>
      <p:ext uri="{BB962C8B-B14F-4D97-AF65-F5344CB8AC3E}">
        <p14:creationId xmlns:p14="http://schemas.microsoft.com/office/powerpoint/2010/main" val="160593241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pPr algn="just"/>
            <a:endParaRPr lang="it-IT" dirty="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5</a:t>
            </a:fld>
            <a:endParaRPr lang="it-IT" dirty="0"/>
          </a:p>
        </p:txBody>
      </p:sp>
    </p:spTree>
    <p:extLst>
      <p:ext uri="{BB962C8B-B14F-4D97-AF65-F5344CB8AC3E}">
        <p14:creationId xmlns:p14="http://schemas.microsoft.com/office/powerpoint/2010/main" val="392242104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6</a:t>
            </a:fld>
            <a:endParaRPr lang="it-IT" dirty="0"/>
          </a:p>
        </p:txBody>
      </p:sp>
    </p:spTree>
    <p:extLst>
      <p:ext uri="{BB962C8B-B14F-4D97-AF65-F5344CB8AC3E}">
        <p14:creationId xmlns:p14="http://schemas.microsoft.com/office/powerpoint/2010/main" val="56235200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a:xfrm>
            <a:off x="685800" y="4400550"/>
            <a:ext cx="5486400" cy="4610446"/>
          </a:xfrm>
        </p:spPr>
        <p:txBody>
          <a:bodyPr rtlCol="0"/>
          <a:lstStyle/>
          <a:p>
            <a:pPr algn="just"/>
            <a:endParaRPr lang="it-IT" sz="1400"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7</a:t>
            </a:fld>
            <a:endParaRPr lang="it-IT" dirty="0"/>
          </a:p>
        </p:txBody>
      </p:sp>
    </p:spTree>
    <p:extLst>
      <p:ext uri="{BB962C8B-B14F-4D97-AF65-F5344CB8AC3E}">
        <p14:creationId xmlns:p14="http://schemas.microsoft.com/office/powerpoint/2010/main" val="366397322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8</a:t>
            </a:fld>
            <a:endParaRPr lang="it-IT" dirty="0"/>
          </a:p>
        </p:txBody>
      </p:sp>
    </p:spTree>
    <p:extLst>
      <p:ext uri="{BB962C8B-B14F-4D97-AF65-F5344CB8AC3E}">
        <p14:creationId xmlns:p14="http://schemas.microsoft.com/office/powerpoint/2010/main" val="178751434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rtlCol="0"/>
          <a:lstStyle/>
          <a:p>
            <a:endParaRPr lang="it-IT" dirty="0" smtClean="0"/>
          </a:p>
        </p:txBody>
      </p:sp>
      <p:sp>
        <p:nvSpPr>
          <p:cNvPr id="4" name="Segnaposto numero diapositiva 3"/>
          <p:cNvSpPr>
            <a:spLocks noGrp="1"/>
          </p:cNvSpPr>
          <p:nvPr>
            <p:ph type="sldNum" sz="quarter" idx="10"/>
          </p:nvPr>
        </p:nvSpPr>
        <p:spPr/>
        <p:txBody>
          <a:bodyPr rtlCol="0"/>
          <a:lstStyle/>
          <a:p>
            <a:pPr rtl="0"/>
            <a:fld id="{82869989-EB00-4EE7-BCB5-25BDC5BB29F8}" type="slidenum">
              <a:rPr lang="it-IT" smtClean="0"/>
              <a:t>9</a:t>
            </a:fld>
            <a:endParaRPr lang="it-IT" dirty="0"/>
          </a:p>
        </p:txBody>
      </p:sp>
    </p:spTree>
    <p:extLst>
      <p:ext uri="{BB962C8B-B14F-4D97-AF65-F5344CB8AC3E}">
        <p14:creationId xmlns:p14="http://schemas.microsoft.com/office/powerpoint/2010/main" val="335427456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titolo">
    <p:spTree>
      <p:nvGrpSpPr>
        <p:cNvPr id="1" name=""/>
        <p:cNvGrpSpPr/>
        <p:nvPr/>
      </p:nvGrpSpPr>
      <p:grpSpPr>
        <a:xfrm>
          <a:off x="0" y="0"/>
          <a:ext cx="0" cy="0"/>
          <a:chOff x="0" y="0"/>
          <a:chExt cx="0" cy="0"/>
        </a:xfrm>
      </p:grpSpPr>
      <p:grpSp>
        <p:nvGrpSpPr>
          <p:cNvPr id="5" name="Gruppo 4"/>
          <p:cNvGrpSpPr/>
          <p:nvPr userDrawn="1"/>
        </p:nvGrpSpPr>
        <p:grpSpPr bwMode="hidden">
          <a:xfrm>
            <a:off x="-1" y="0"/>
            <a:ext cx="12192002" cy="6858000"/>
            <a:chOff x="-1" y="0"/>
            <a:chExt cx="12192002" cy="6858000"/>
          </a:xfrm>
        </p:grpSpPr>
        <p:cxnSp>
          <p:nvCxnSpPr>
            <p:cNvPr id="6" name="Connettore diritto 5"/>
            <p:cNvCxnSpPr/>
            <p:nvPr/>
          </p:nvCxnSpPr>
          <p:spPr bwMode="hidden">
            <a:xfrm>
              <a:off x="610194"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7" name="Connettore diritto 6"/>
            <p:cNvCxnSpPr/>
            <p:nvPr/>
          </p:nvCxnSpPr>
          <p:spPr bwMode="hidden">
            <a:xfrm>
              <a:off x="1829332"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9" name="Connettore diritto 8"/>
            <p:cNvCxnSpPr/>
            <p:nvPr/>
          </p:nvCxnSpPr>
          <p:spPr bwMode="hidden">
            <a:xfrm>
              <a:off x="3048470"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0" name="Connettore diritto 9"/>
            <p:cNvCxnSpPr/>
            <p:nvPr/>
          </p:nvCxnSpPr>
          <p:spPr bwMode="hidden">
            <a:xfrm>
              <a:off x="4267608"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1" name="Connettore diritto 10"/>
            <p:cNvCxnSpPr/>
            <p:nvPr/>
          </p:nvCxnSpPr>
          <p:spPr bwMode="hidden">
            <a:xfrm>
              <a:off x="5486746"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2" name="Connettore diritto 11"/>
            <p:cNvCxnSpPr/>
            <p:nvPr/>
          </p:nvCxnSpPr>
          <p:spPr bwMode="hidden">
            <a:xfrm>
              <a:off x="6705884"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3" name="Connettore diritto 12"/>
            <p:cNvCxnSpPr/>
            <p:nvPr/>
          </p:nvCxnSpPr>
          <p:spPr bwMode="hidden">
            <a:xfrm>
              <a:off x="7925022"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4" name="Connettore diritto 13"/>
            <p:cNvCxnSpPr/>
            <p:nvPr/>
          </p:nvCxnSpPr>
          <p:spPr bwMode="hidden">
            <a:xfrm>
              <a:off x="9144160"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5" name="Connettore diritto 14"/>
            <p:cNvCxnSpPr/>
            <p:nvPr/>
          </p:nvCxnSpPr>
          <p:spPr bwMode="hidden">
            <a:xfrm>
              <a:off x="10363298"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6" name="Connettore diritto 15"/>
            <p:cNvCxnSpPr/>
            <p:nvPr/>
          </p:nvCxnSpPr>
          <p:spPr bwMode="hidden">
            <a:xfrm>
              <a:off x="11582436" y="0"/>
              <a:ext cx="0"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7" name="Connettore diritto 16"/>
            <p:cNvCxnSpPr/>
            <p:nvPr/>
          </p:nvCxnSpPr>
          <p:spPr bwMode="hidden">
            <a:xfrm>
              <a:off x="2819" y="386485"/>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8" name="Connettore diritto 17"/>
            <p:cNvCxnSpPr/>
            <p:nvPr/>
          </p:nvCxnSpPr>
          <p:spPr bwMode="hidden">
            <a:xfrm>
              <a:off x="2819" y="1611181"/>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19" name="Connettore diritto 18"/>
            <p:cNvCxnSpPr/>
            <p:nvPr/>
          </p:nvCxnSpPr>
          <p:spPr bwMode="hidden">
            <a:xfrm>
              <a:off x="2819" y="2835877"/>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0" name="Connettore diritto 19"/>
            <p:cNvCxnSpPr/>
            <p:nvPr/>
          </p:nvCxnSpPr>
          <p:spPr bwMode="hidden">
            <a:xfrm>
              <a:off x="2819" y="4060573"/>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1" name="Connettore diritto 20"/>
            <p:cNvCxnSpPr/>
            <p:nvPr/>
          </p:nvCxnSpPr>
          <p:spPr bwMode="hidden">
            <a:xfrm>
              <a:off x="2819" y="5285269"/>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2" name="Connettore diritto 21"/>
            <p:cNvCxnSpPr/>
            <p:nvPr/>
          </p:nvCxnSpPr>
          <p:spPr bwMode="hidden">
            <a:xfrm>
              <a:off x="2819" y="6509965"/>
              <a:ext cx="12188952" cy="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nvGrpSpPr>
            <p:cNvPr id="23" name="Gruppo 22"/>
            <p:cNvGrpSpPr/>
            <p:nvPr userDrawn="1"/>
          </p:nvGrpSpPr>
          <p:grpSpPr bwMode="hidden">
            <a:xfrm>
              <a:off x="-1" y="0"/>
              <a:ext cx="12192001" cy="6858000"/>
              <a:chOff x="-1" y="0"/>
              <a:chExt cx="12192001" cy="6858000"/>
            </a:xfrm>
          </p:grpSpPr>
          <p:cxnSp>
            <p:nvCxnSpPr>
              <p:cNvPr id="41" name="Connettore diritto 40"/>
              <p:cNvCxnSpPr/>
              <p:nvPr/>
            </p:nvCxnSpPr>
            <p:spPr bwMode="hidden">
              <a:xfrm>
                <a:off x="225425"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2" name="Connettore diritto 41"/>
              <p:cNvCxnSpPr/>
              <p:nvPr/>
            </p:nvCxnSpPr>
            <p:spPr bwMode="hidden">
              <a:xfrm>
                <a:off x="1449154"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3" name="Connettore diritto 42"/>
              <p:cNvCxnSpPr/>
              <p:nvPr/>
            </p:nvCxnSpPr>
            <p:spPr bwMode="hidden">
              <a:xfrm>
                <a:off x="2665982"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4" name="Connettore diritto 43"/>
              <p:cNvCxnSpPr/>
              <p:nvPr/>
            </p:nvCxnSpPr>
            <p:spPr bwMode="hidden">
              <a:xfrm>
                <a:off x="3885119"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5" name="Connettore diritto 44"/>
              <p:cNvCxnSpPr/>
              <p:nvPr/>
            </p:nvCxnSpPr>
            <p:spPr bwMode="hidden">
              <a:xfrm>
                <a:off x="5106502"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nvGrpSpPr>
              <p:cNvPr id="46" name="Gruppo 45"/>
              <p:cNvGrpSpPr/>
              <p:nvPr/>
            </p:nvGrpSpPr>
            <p:grpSpPr bwMode="hidden">
              <a:xfrm>
                <a:off x="6327885" y="0"/>
                <a:ext cx="5864115" cy="5898673"/>
                <a:chOff x="6327885" y="0"/>
                <a:chExt cx="5864115" cy="5898673"/>
              </a:xfrm>
            </p:grpSpPr>
            <p:cxnSp>
              <p:nvCxnSpPr>
                <p:cNvPr id="52" name="Connettore diritto 51"/>
                <p:cNvCxnSpPr/>
                <p:nvPr/>
              </p:nvCxnSpPr>
              <p:spPr bwMode="hidden">
                <a:xfrm>
                  <a:off x="6327885" y="0"/>
                  <a:ext cx="5864115" cy="5898673"/>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3" name="Connettore diritto 52"/>
                <p:cNvCxnSpPr/>
                <p:nvPr/>
              </p:nvCxnSpPr>
              <p:spPr bwMode="hidden">
                <a:xfrm>
                  <a:off x="7549268" y="0"/>
                  <a:ext cx="4642732" cy="467242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4" name="Connettore diritto 53"/>
                <p:cNvCxnSpPr/>
                <p:nvPr/>
              </p:nvCxnSpPr>
              <p:spPr bwMode="hidden">
                <a:xfrm>
                  <a:off x="8772997" y="0"/>
                  <a:ext cx="3419003" cy="345674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5" name="Connettore diritto 54"/>
                <p:cNvCxnSpPr/>
                <p:nvPr/>
              </p:nvCxnSpPr>
              <p:spPr bwMode="hidden">
                <a:xfrm>
                  <a:off x="9982200" y="0"/>
                  <a:ext cx="2209800" cy="222646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6" name="Connettore diritto 55"/>
                <p:cNvCxnSpPr/>
                <p:nvPr/>
              </p:nvCxnSpPr>
              <p:spPr bwMode="hidden">
                <a:xfrm>
                  <a:off x="11199019" y="0"/>
                  <a:ext cx="992981" cy="1002506"/>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cxnSp>
            <p:nvCxnSpPr>
              <p:cNvPr id="47" name="Connettore diritto 46"/>
              <p:cNvCxnSpPr/>
              <p:nvPr/>
            </p:nvCxnSpPr>
            <p:spPr bwMode="hidden">
              <a:xfrm flipH="1" flipV="1">
                <a:off x="-1" y="1012053"/>
                <a:ext cx="5828811" cy="584594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8" name="Connettore diritto 47"/>
              <p:cNvCxnSpPr/>
              <p:nvPr/>
            </p:nvCxnSpPr>
            <p:spPr bwMode="hidden">
              <a:xfrm flipH="1" flipV="1">
                <a:off x="-1" y="2227340"/>
                <a:ext cx="4614781" cy="4630658"/>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9" name="Connettore diritto 48"/>
              <p:cNvCxnSpPr/>
              <p:nvPr/>
            </p:nvCxnSpPr>
            <p:spPr bwMode="hidden">
              <a:xfrm flipH="1" flipV="1">
                <a:off x="-1" y="3432149"/>
                <a:ext cx="3398419" cy="342584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0" name="Connettore diritto 49"/>
              <p:cNvCxnSpPr/>
              <p:nvPr/>
            </p:nvCxnSpPr>
            <p:spPr bwMode="hidden">
              <a:xfrm flipH="1" flipV="1">
                <a:off x="-1" y="4651431"/>
                <a:ext cx="2196496" cy="2206567"/>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51" name="Connettore diritto 50"/>
              <p:cNvCxnSpPr/>
              <p:nvPr/>
            </p:nvCxnSpPr>
            <p:spPr bwMode="hidden">
              <a:xfrm flipH="1" flipV="1">
                <a:off x="-1" y="5864453"/>
                <a:ext cx="987003" cy="99354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grpSp>
          <p:nvGrpSpPr>
            <p:cNvPr id="24" name="Gruppo 23"/>
            <p:cNvGrpSpPr/>
            <p:nvPr userDrawn="1"/>
          </p:nvGrpSpPr>
          <p:grpSpPr bwMode="hidden">
            <a:xfrm flipH="1">
              <a:off x="0" y="0"/>
              <a:ext cx="12192001" cy="6858000"/>
              <a:chOff x="-1" y="0"/>
              <a:chExt cx="12192001" cy="6858000"/>
            </a:xfrm>
          </p:grpSpPr>
          <p:cxnSp>
            <p:nvCxnSpPr>
              <p:cNvPr id="25" name="Connettore diritto 24"/>
              <p:cNvCxnSpPr/>
              <p:nvPr/>
            </p:nvCxnSpPr>
            <p:spPr bwMode="hidden">
              <a:xfrm>
                <a:off x="225425"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6" name="Connettore diritto 25"/>
              <p:cNvCxnSpPr/>
              <p:nvPr/>
            </p:nvCxnSpPr>
            <p:spPr bwMode="hidden">
              <a:xfrm>
                <a:off x="1449154"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7" name="Connettore diritto 26"/>
              <p:cNvCxnSpPr/>
              <p:nvPr/>
            </p:nvCxnSpPr>
            <p:spPr bwMode="hidden">
              <a:xfrm>
                <a:off x="2665982"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8" name="Connettore diritto 27"/>
              <p:cNvCxnSpPr/>
              <p:nvPr/>
            </p:nvCxnSpPr>
            <p:spPr bwMode="hidden">
              <a:xfrm>
                <a:off x="3885119"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29" name="Connettore diritto 28"/>
              <p:cNvCxnSpPr/>
              <p:nvPr/>
            </p:nvCxnSpPr>
            <p:spPr bwMode="hidden">
              <a:xfrm>
                <a:off x="5150644" y="0"/>
                <a:ext cx="6815931" cy="6858000"/>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nvGrpSpPr>
              <p:cNvPr id="30" name="Gruppo 29"/>
              <p:cNvGrpSpPr/>
              <p:nvPr/>
            </p:nvGrpSpPr>
            <p:grpSpPr bwMode="hidden">
              <a:xfrm>
                <a:off x="6327885" y="0"/>
                <a:ext cx="5864115" cy="5898673"/>
                <a:chOff x="6327885" y="0"/>
                <a:chExt cx="5864115" cy="5898673"/>
              </a:xfrm>
            </p:grpSpPr>
            <p:cxnSp>
              <p:nvCxnSpPr>
                <p:cNvPr id="36" name="Connettore diritto 35"/>
                <p:cNvCxnSpPr/>
                <p:nvPr/>
              </p:nvCxnSpPr>
              <p:spPr bwMode="hidden">
                <a:xfrm>
                  <a:off x="6327885" y="0"/>
                  <a:ext cx="5864115" cy="5898673"/>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7" name="Connettore diritto 36"/>
                <p:cNvCxnSpPr/>
                <p:nvPr/>
              </p:nvCxnSpPr>
              <p:spPr bwMode="hidden">
                <a:xfrm>
                  <a:off x="7549268" y="0"/>
                  <a:ext cx="4642732" cy="467242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8" name="Connettore diritto 37"/>
                <p:cNvCxnSpPr/>
                <p:nvPr/>
              </p:nvCxnSpPr>
              <p:spPr bwMode="hidden">
                <a:xfrm>
                  <a:off x="8772997" y="0"/>
                  <a:ext cx="3419003" cy="345674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9" name="Connettore diritto 38"/>
                <p:cNvCxnSpPr/>
                <p:nvPr/>
              </p:nvCxnSpPr>
              <p:spPr bwMode="hidden">
                <a:xfrm>
                  <a:off x="9982200" y="0"/>
                  <a:ext cx="2209800" cy="222646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40" name="Connettore diritto 39"/>
                <p:cNvCxnSpPr/>
                <p:nvPr/>
              </p:nvCxnSpPr>
              <p:spPr bwMode="hidden">
                <a:xfrm>
                  <a:off x="11199019" y="0"/>
                  <a:ext cx="992981" cy="1002506"/>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cxnSp>
            <p:nvCxnSpPr>
              <p:cNvPr id="31" name="Connettore diritto 30"/>
              <p:cNvCxnSpPr/>
              <p:nvPr/>
            </p:nvCxnSpPr>
            <p:spPr bwMode="hidden">
              <a:xfrm flipH="1" flipV="1">
                <a:off x="-1" y="1012053"/>
                <a:ext cx="5828811" cy="584594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2" name="Connettore diritto 31"/>
              <p:cNvCxnSpPr/>
              <p:nvPr/>
            </p:nvCxnSpPr>
            <p:spPr bwMode="hidden">
              <a:xfrm flipH="1" flipV="1">
                <a:off x="-1" y="2227340"/>
                <a:ext cx="4614781" cy="4630658"/>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3" name="Connettore diritto 32"/>
              <p:cNvCxnSpPr/>
              <p:nvPr/>
            </p:nvCxnSpPr>
            <p:spPr bwMode="hidden">
              <a:xfrm flipH="1" flipV="1">
                <a:off x="-1" y="3432149"/>
                <a:ext cx="3398419" cy="3425849"/>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4" name="Connettore diritto 33"/>
              <p:cNvCxnSpPr/>
              <p:nvPr/>
            </p:nvCxnSpPr>
            <p:spPr bwMode="hidden">
              <a:xfrm flipH="1" flipV="1">
                <a:off x="-1" y="4651431"/>
                <a:ext cx="2196496" cy="2206567"/>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cxnSp>
            <p:nvCxnSpPr>
              <p:cNvPr id="35" name="Connettore diritto 34"/>
              <p:cNvCxnSpPr/>
              <p:nvPr/>
            </p:nvCxnSpPr>
            <p:spPr bwMode="hidden">
              <a:xfrm flipH="1" flipV="1">
                <a:off x="-1" y="5864453"/>
                <a:ext cx="987003" cy="993545"/>
              </a:xfrm>
              <a:prstGeom prst="line">
                <a:avLst/>
              </a:prstGeom>
              <a:ln>
                <a:solidFill>
                  <a:schemeClr val="bg1">
                    <a:lumMod val="85000"/>
                    <a:alpha val="35000"/>
                  </a:schemeClr>
                </a:solidFill>
              </a:ln>
            </p:spPr>
            <p:style>
              <a:lnRef idx="1">
                <a:schemeClr val="accent1"/>
              </a:lnRef>
              <a:fillRef idx="0">
                <a:schemeClr val="accent1"/>
              </a:fillRef>
              <a:effectRef idx="0">
                <a:schemeClr val="accent1"/>
              </a:effectRef>
              <a:fontRef idx="minor">
                <a:schemeClr val="tx1"/>
              </a:fontRef>
            </p:style>
          </p:cxnSp>
        </p:grpSp>
      </p:grpSp>
      <p:sp>
        <p:nvSpPr>
          <p:cNvPr id="2" name="Titolo 1"/>
          <p:cNvSpPr>
            <a:spLocks noGrp="1"/>
          </p:cNvSpPr>
          <p:nvPr>
            <p:ph type="ctrTitle"/>
          </p:nvPr>
        </p:nvSpPr>
        <p:spPr>
          <a:xfrm>
            <a:off x="1293845" y="1296063"/>
            <a:ext cx="9604310" cy="3996563"/>
          </a:xfrm>
        </p:spPr>
        <p:txBody>
          <a:bodyPr rtlCol="0" anchor="b">
            <a:normAutofit/>
          </a:bodyPr>
          <a:lstStyle>
            <a:lvl1pPr algn="l">
              <a:lnSpc>
                <a:spcPct val="76000"/>
              </a:lnSpc>
              <a:defRPr sz="8000" cap="none" baseline="0">
                <a:solidFill>
                  <a:schemeClr val="tx1"/>
                </a:solidFill>
              </a:defRPr>
            </a:lvl1pPr>
          </a:lstStyle>
          <a:p>
            <a:pPr rtl="0"/>
            <a:r>
              <a:rPr lang="it-IT" smtClean="0"/>
              <a:t>Fare clic per modificare lo stile del titolo</a:t>
            </a:r>
            <a:endParaRPr lang="it-IT" dirty="0"/>
          </a:p>
        </p:txBody>
      </p:sp>
      <p:sp>
        <p:nvSpPr>
          <p:cNvPr id="3" name="Sottotitolo 2"/>
          <p:cNvSpPr>
            <a:spLocks noGrp="1"/>
          </p:cNvSpPr>
          <p:nvPr>
            <p:ph type="subTitle" idx="1"/>
          </p:nvPr>
        </p:nvSpPr>
        <p:spPr>
          <a:xfrm>
            <a:off x="1293845" y="5432564"/>
            <a:ext cx="9604310" cy="457200"/>
          </a:xfrm>
        </p:spPr>
        <p:txBody>
          <a:bodyPr rtlCol="0">
            <a:normAutofit/>
          </a:bodyPr>
          <a:lstStyle>
            <a:lvl1pPr marL="0" indent="0" algn="l">
              <a:spcBef>
                <a:spcPts val="0"/>
              </a:spcBef>
              <a:buNone/>
              <a:defRPr sz="2000" b="0">
                <a:solidFill>
                  <a:schemeClr val="accent1">
                    <a:lumMod val="7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pPr rtl="0"/>
            <a:r>
              <a:rPr lang="it-IT" smtClean="0"/>
              <a:t>Fare clic per modificare lo stile del sottotitolo dello schema</a:t>
            </a:r>
            <a:endParaRPr lang="it-IT" dirty="0"/>
          </a:p>
        </p:txBody>
      </p:sp>
      <p:cxnSp>
        <p:nvCxnSpPr>
          <p:cNvPr id="58" name="Connettore diritto 57"/>
          <p:cNvCxnSpPr/>
          <p:nvPr userDrawn="1"/>
        </p:nvCxnSpPr>
        <p:spPr>
          <a:xfrm>
            <a:off x="1295400" y="5294175"/>
            <a:ext cx="9601200" cy="0"/>
          </a:xfrm>
          <a:prstGeom prst="line">
            <a:avLst/>
          </a:prstGeom>
          <a:ln w="12700"/>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79886275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rtl="0"/>
            <a:r>
              <a:rPr lang="it-IT" smtClean="0"/>
              <a:t>Fare clic per modificare lo stile del titolo</a:t>
            </a:r>
            <a:endParaRPr lang="it-IT" dirty="0"/>
          </a:p>
        </p:txBody>
      </p:sp>
      <p:sp>
        <p:nvSpPr>
          <p:cNvPr id="3" name="Segnaposto testo verticale 2"/>
          <p:cNvSpPr>
            <a:spLocks noGrp="1"/>
          </p:cNvSpPr>
          <p:nvPr>
            <p:ph type="body" orient="vert" idx="1"/>
          </p:nvPr>
        </p:nvSpPr>
        <p:spPr/>
        <p:txBody>
          <a:bodyPr vert="eaVert" rtlCol="0"/>
          <a:lstStyle/>
          <a:p>
            <a:pPr lvl="0" rtl="0"/>
            <a:r>
              <a:rPr lang="it-IT" smtClean="0"/>
              <a:t>Fare clic per modificare stili del testo dello schema</a:t>
            </a:r>
          </a:p>
          <a:p>
            <a:pPr lvl="1" rtl="0"/>
            <a:r>
              <a:rPr lang="it-IT" smtClean="0"/>
              <a:t>Secondo livello</a:t>
            </a:r>
          </a:p>
          <a:p>
            <a:pPr lvl="2" rtl="0"/>
            <a:r>
              <a:rPr lang="it-IT" smtClean="0"/>
              <a:t>Terzo livello</a:t>
            </a:r>
          </a:p>
          <a:p>
            <a:pPr lvl="3" rtl="0"/>
            <a:r>
              <a:rPr lang="it-IT" smtClean="0"/>
              <a:t>Quarto livello</a:t>
            </a:r>
          </a:p>
          <a:p>
            <a:pPr lvl="4" rtl="0"/>
            <a:r>
              <a:rPr lang="it-IT" smtClean="0"/>
              <a:t>Quinto livello</a:t>
            </a:r>
            <a:endParaRPr lang="it-IT" dirty="0"/>
          </a:p>
        </p:txBody>
      </p:sp>
      <p:sp>
        <p:nvSpPr>
          <p:cNvPr id="5" name="Segnaposto piè di pagina 4"/>
          <p:cNvSpPr>
            <a:spLocks noGrp="1"/>
          </p:cNvSpPr>
          <p:nvPr>
            <p:ph type="ftr" sz="quarter" idx="11"/>
          </p:nvPr>
        </p:nvSpPr>
        <p:spPr/>
        <p:txBody>
          <a:bodyPr rtlCol="0"/>
          <a:lstStyle/>
          <a:p>
            <a:pPr rtl="0"/>
            <a:r>
              <a:rPr lang="it-IT" dirty="0" smtClean="0"/>
              <a:t>Aggiungere un piè di pagina</a:t>
            </a:r>
            <a:endParaRPr lang="it-IT" dirty="0"/>
          </a:p>
        </p:txBody>
      </p:sp>
      <p:sp>
        <p:nvSpPr>
          <p:cNvPr id="4" name="Segnaposto data 3"/>
          <p:cNvSpPr>
            <a:spLocks noGrp="1"/>
          </p:cNvSpPr>
          <p:nvPr>
            <p:ph type="dt" sz="half" idx="10"/>
          </p:nvPr>
        </p:nvSpPr>
        <p:spPr/>
        <p:txBody>
          <a:bodyPr rtlCol="0"/>
          <a:lstStyle>
            <a:lvl1pPr>
              <a:defRPr/>
            </a:lvl1pPr>
          </a:lstStyle>
          <a:p>
            <a:fld id="{924BEF41-437E-44AD-96F2-AA6321C74C9E}" type="datetime1">
              <a:rPr lang="it-IT" smtClean="0"/>
              <a:pPr/>
              <a:t>17/02/2020</a:t>
            </a:fld>
            <a:endParaRPr lang="it-IT" dirty="0"/>
          </a:p>
        </p:txBody>
      </p:sp>
      <p:sp>
        <p:nvSpPr>
          <p:cNvPr id="6" name="Segnaposto numero diapositiva 5"/>
          <p:cNvSpPr>
            <a:spLocks noGrp="1"/>
          </p:cNvSpPr>
          <p:nvPr>
            <p:ph type="sldNum" sz="quarter" idx="12"/>
          </p:nvPr>
        </p:nvSpPr>
        <p:spPr/>
        <p:txBody>
          <a:bodyPr rtlCol="0"/>
          <a:lstStyle/>
          <a:p>
            <a:pPr rtl="0"/>
            <a:fld id="{E31375A4-56A4-47D6-9801-1991572033F7}" type="slidenum">
              <a:rPr lang="it-IT" smtClean="0"/>
              <a:t>‹N›</a:t>
            </a:fld>
            <a:endParaRPr lang="it-IT" dirty="0"/>
          </a:p>
        </p:txBody>
      </p:sp>
    </p:spTree>
    <p:extLst>
      <p:ext uri="{BB962C8B-B14F-4D97-AF65-F5344CB8AC3E}">
        <p14:creationId xmlns:p14="http://schemas.microsoft.com/office/powerpoint/2010/main" val="24771542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verticale e testo">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9209314" y="489856"/>
            <a:ext cx="1687286" cy="5301343"/>
          </a:xfrm>
        </p:spPr>
        <p:txBody>
          <a:bodyPr vert="eaVert" rtlCol="0"/>
          <a:lstStyle/>
          <a:p>
            <a:pPr rtl="0"/>
            <a:r>
              <a:rPr lang="it-IT" smtClean="0"/>
              <a:t>Fare clic per modificare lo stile del titolo</a:t>
            </a:r>
            <a:endParaRPr lang="it-IT" dirty="0"/>
          </a:p>
        </p:txBody>
      </p:sp>
      <p:sp>
        <p:nvSpPr>
          <p:cNvPr id="3" name="Segnaposto testo verticale 2"/>
          <p:cNvSpPr>
            <a:spLocks noGrp="1"/>
          </p:cNvSpPr>
          <p:nvPr>
            <p:ph type="body" orient="vert" idx="1"/>
          </p:nvPr>
        </p:nvSpPr>
        <p:spPr>
          <a:xfrm>
            <a:off x="1295399" y="489856"/>
            <a:ext cx="7587344" cy="5301343"/>
          </a:xfrm>
        </p:spPr>
        <p:txBody>
          <a:bodyPr vert="eaVert" rtlCol="0"/>
          <a:lstStyle/>
          <a:p>
            <a:pPr lvl="0" rtl="0"/>
            <a:r>
              <a:rPr lang="it-IT" smtClean="0"/>
              <a:t>Fare clic per modificare stili del testo dello schema</a:t>
            </a:r>
          </a:p>
          <a:p>
            <a:pPr lvl="1" rtl="0"/>
            <a:r>
              <a:rPr lang="it-IT" smtClean="0"/>
              <a:t>Secondo livello</a:t>
            </a:r>
          </a:p>
          <a:p>
            <a:pPr lvl="2" rtl="0"/>
            <a:r>
              <a:rPr lang="it-IT" smtClean="0"/>
              <a:t>Terzo livello</a:t>
            </a:r>
          </a:p>
          <a:p>
            <a:pPr lvl="3" rtl="0"/>
            <a:r>
              <a:rPr lang="it-IT" smtClean="0"/>
              <a:t>Quarto livello</a:t>
            </a:r>
          </a:p>
          <a:p>
            <a:pPr lvl="4" rtl="0"/>
            <a:r>
              <a:rPr lang="it-IT" smtClean="0"/>
              <a:t>Quinto livello</a:t>
            </a:r>
            <a:endParaRPr lang="it-IT" dirty="0"/>
          </a:p>
        </p:txBody>
      </p:sp>
      <p:sp>
        <p:nvSpPr>
          <p:cNvPr id="5" name="Segnaposto piè di pagina 4"/>
          <p:cNvSpPr>
            <a:spLocks noGrp="1"/>
          </p:cNvSpPr>
          <p:nvPr>
            <p:ph type="ftr" sz="quarter" idx="11"/>
          </p:nvPr>
        </p:nvSpPr>
        <p:spPr/>
        <p:txBody>
          <a:bodyPr rtlCol="0"/>
          <a:lstStyle/>
          <a:p>
            <a:pPr rtl="0"/>
            <a:r>
              <a:rPr lang="it-IT" dirty="0" smtClean="0"/>
              <a:t>Aggiungere un piè di pagina</a:t>
            </a:r>
            <a:endParaRPr lang="it-IT" dirty="0"/>
          </a:p>
        </p:txBody>
      </p:sp>
      <p:sp>
        <p:nvSpPr>
          <p:cNvPr id="4" name="Segnaposto data 3"/>
          <p:cNvSpPr>
            <a:spLocks noGrp="1"/>
          </p:cNvSpPr>
          <p:nvPr>
            <p:ph type="dt" sz="half" idx="10"/>
          </p:nvPr>
        </p:nvSpPr>
        <p:spPr/>
        <p:txBody>
          <a:bodyPr rtlCol="0"/>
          <a:lstStyle>
            <a:lvl1pPr>
              <a:defRPr/>
            </a:lvl1pPr>
          </a:lstStyle>
          <a:p>
            <a:fld id="{EF3B66FF-33B7-49ED-8C4C-3A439535B7E7}" type="datetime1">
              <a:rPr lang="it-IT" smtClean="0"/>
              <a:pPr/>
              <a:t>17/02/2020</a:t>
            </a:fld>
            <a:endParaRPr lang="it-IT" dirty="0"/>
          </a:p>
        </p:txBody>
      </p:sp>
      <p:sp>
        <p:nvSpPr>
          <p:cNvPr id="6" name="Segnaposto numero diapositiva 5"/>
          <p:cNvSpPr>
            <a:spLocks noGrp="1"/>
          </p:cNvSpPr>
          <p:nvPr>
            <p:ph type="sldNum" sz="quarter" idx="12"/>
          </p:nvPr>
        </p:nvSpPr>
        <p:spPr/>
        <p:txBody>
          <a:bodyPr rtlCol="0"/>
          <a:lstStyle/>
          <a:p>
            <a:pPr rtl="0"/>
            <a:fld id="{E31375A4-56A4-47D6-9801-1991572033F7}" type="slidenum">
              <a:rPr lang="it-IT" smtClean="0"/>
              <a:t>‹N›</a:t>
            </a:fld>
            <a:endParaRPr lang="it-IT" dirty="0"/>
          </a:p>
        </p:txBody>
      </p:sp>
    </p:spTree>
    <p:extLst>
      <p:ext uri="{BB962C8B-B14F-4D97-AF65-F5344CB8AC3E}">
        <p14:creationId xmlns:p14="http://schemas.microsoft.com/office/powerpoint/2010/main" val="25246350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rtl="0"/>
            <a:r>
              <a:rPr lang="it-IT" smtClean="0"/>
              <a:t>Fare clic per modificare lo stile del titolo</a:t>
            </a:r>
            <a:endParaRPr lang="it-IT" dirty="0"/>
          </a:p>
        </p:txBody>
      </p:sp>
      <p:sp>
        <p:nvSpPr>
          <p:cNvPr id="3" name="Segnaposto contenuto 2"/>
          <p:cNvSpPr>
            <a:spLocks noGrp="1"/>
          </p:cNvSpPr>
          <p:nvPr>
            <p:ph idx="1"/>
          </p:nvPr>
        </p:nvSpPr>
        <p:spPr/>
        <p:txBody>
          <a:bodyPr rtlCol="0"/>
          <a:lstStyle/>
          <a:p>
            <a:pPr lvl="0" rtl="0"/>
            <a:r>
              <a:rPr lang="it-IT" smtClean="0"/>
              <a:t>Fare clic per modificare stili del testo dello schema</a:t>
            </a:r>
          </a:p>
          <a:p>
            <a:pPr lvl="1" rtl="0"/>
            <a:r>
              <a:rPr lang="it-IT" smtClean="0"/>
              <a:t>Secondo livello</a:t>
            </a:r>
          </a:p>
          <a:p>
            <a:pPr lvl="2" rtl="0"/>
            <a:r>
              <a:rPr lang="it-IT" smtClean="0"/>
              <a:t>Terzo livello</a:t>
            </a:r>
          </a:p>
          <a:p>
            <a:pPr lvl="3" rtl="0"/>
            <a:r>
              <a:rPr lang="it-IT" smtClean="0"/>
              <a:t>Quarto livello</a:t>
            </a:r>
          </a:p>
          <a:p>
            <a:pPr lvl="4" rtl="0"/>
            <a:r>
              <a:rPr lang="it-IT" smtClean="0"/>
              <a:t>Quinto livello</a:t>
            </a:r>
            <a:endParaRPr lang="it-IT" dirty="0"/>
          </a:p>
        </p:txBody>
      </p:sp>
      <p:sp>
        <p:nvSpPr>
          <p:cNvPr id="5" name="Segnaposto piè di pagina 4"/>
          <p:cNvSpPr>
            <a:spLocks noGrp="1"/>
          </p:cNvSpPr>
          <p:nvPr>
            <p:ph type="ftr" sz="quarter" idx="11"/>
          </p:nvPr>
        </p:nvSpPr>
        <p:spPr/>
        <p:txBody>
          <a:bodyPr rtlCol="0"/>
          <a:lstStyle/>
          <a:p>
            <a:pPr rtl="0"/>
            <a:r>
              <a:rPr lang="it-IT" dirty="0" smtClean="0"/>
              <a:t>Aggiungere un piè di pagina</a:t>
            </a:r>
            <a:endParaRPr lang="it-IT" dirty="0"/>
          </a:p>
        </p:txBody>
      </p:sp>
      <p:sp>
        <p:nvSpPr>
          <p:cNvPr id="4" name="Segnaposto data 3"/>
          <p:cNvSpPr>
            <a:spLocks noGrp="1"/>
          </p:cNvSpPr>
          <p:nvPr>
            <p:ph type="dt" sz="half" idx="10"/>
          </p:nvPr>
        </p:nvSpPr>
        <p:spPr/>
        <p:txBody>
          <a:bodyPr rtlCol="0"/>
          <a:lstStyle>
            <a:lvl1pPr>
              <a:defRPr/>
            </a:lvl1pPr>
          </a:lstStyle>
          <a:p>
            <a:fld id="{9F4032A6-EBA4-4103-BD10-79955652D284}" type="datetime1">
              <a:rPr lang="it-IT" smtClean="0"/>
              <a:pPr/>
              <a:t>17/02/2020</a:t>
            </a:fld>
            <a:endParaRPr lang="it-IT" dirty="0"/>
          </a:p>
        </p:txBody>
      </p:sp>
      <p:sp>
        <p:nvSpPr>
          <p:cNvPr id="6" name="Segnaposto numero diapositiva 5"/>
          <p:cNvSpPr>
            <a:spLocks noGrp="1"/>
          </p:cNvSpPr>
          <p:nvPr>
            <p:ph type="sldNum" sz="quarter" idx="12"/>
          </p:nvPr>
        </p:nvSpPr>
        <p:spPr/>
        <p:txBody>
          <a:bodyPr rtlCol="0"/>
          <a:lstStyle/>
          <a:p>
            <a:pPr rtl="0"/>
            <a:fld id="{E31375A4-56A4-47D6-9801-1991572033F7}" type="slidenum">
              <a:rPr lang="it-IT" smtClean="0"/>
              <a:t>‹N›</a:t>
            </a:fld>
            <a:endParaRPr lang="it-IT" dirty="0"/>
          </a:p>
        </p:txBody>
      </p:sp>
    </p:spTree>
    <p:extLst>
      <p:ext uri="{BB962C8B-B14F-4D97-AF65-F5344CB8AC3E}">
        <p14:creationId xmlns:p14="http://schemas.microsoft.com/office/powerpoint/2010/main" val="311244411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Intestazione sezione">
    <p:bg>
      <p:bgPr>
        <a:gradFill flip="none" rotWithShape="1">
          <a:gsLst>
            <a:gs pos="0">
              <a:schemeClr val="accent1"/>
            </a:gs>
            <a:gs pos="97000">
              <a:schemeClr val="accent1">
                <a:lumMod val="80000"/>
              </a:schemeClr>
            </a:gs>
          </a:gsLst>
          <a:path path="circle">
            <a:fillToRect l="50000" t="50000" r="50000" b="50000"/>
          </a:path>
          <a:tileRect/>
        </a:gradFill>
        <a:effectLst/>
      </p:bgPr>
    </p:bg>
    <p:spTree>
      <p:nvGrpSpPr>
        <p:cNvPr id="1" name=""/>
        <p:cNvGrpSpPr/>
        <p:nvPr/>
      </p:nvGrpSpPr>
      <p:grpSpPr>
        <a:xfrm>
          <a:off x="0" y="0"/>
          <a:ext cx="0" cy="0"/>
          <a:chOff x="0" y="0"/>
          <a:chExt cx="0" cy="0"/>
        </a:xfrm>
      </p:grpSpPr>
      <p:grpSp>
        <p:nvGrpSpPr>
          <p:cNvPr id="7" name="Gruppo 6"/>
          <p:cNvGrpSpPr/>
          <p:nvPr userDrawn="1"/>
        </p:nvGrpSpPr>
        <p:grpSpPr bwMode="hidden">
          <a:xfrm>
            <a:off x="-1" y="0"/>
            <a:ext cx="12192002" cy="6858000"/>
            <a:chOff x="-1" y="0"/>
            <a:chExt cx="12192002" cy="6858000"/>
          </a:xfrm>
        </p:grpSpPr>
        <p:cxnSp>
          <p:nvCxnSpPr>
            <p:cNvPr id="8" name="Connettore diritto 7"/>
            <p:cNvCxnSpPr/>
            <p:nvPr/>
          </p:nvCxnSpPr>
          <p:spPr bwMode="hidden">
            <a:xfrm>
              <a:off x="61019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9" name="Connettore diritto 8"/>
            <p:cNvCxnSpPr/>
            <p:nvPr/>
          </p:nvCxnSpPr>
          <p:spPr bwMode="hidden">
            <a:xfrm>
              <a:off x="182933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 name="Connettore diritto 9"/>
            <p:cNvCxnSpPr/>
            <p:nvPr/>
          </p:nvCxnSpPr>
          <p:spPr bwMode="hidden">
            <a:xfrm>
              <a:off x="304847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 name="Connettore diritto 10"/>
            <p:cNvCxnSpPr/>
            <p:nvPr/>
          </p:nvCxnSpPr>
          <p:spPr bwMode="hidden">
            <a:xfrm>
              <a:off x="426760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 name="Connettore diritto 11"/>
            <p:cNvCxnSpPr/>
            <p:nvPr/>
          </p:nvCxnSpPr>
          <p:spPr bwMode="hidden">
            <a:xfrm>
              <a:off x="548674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 name="Connettore diritto 12"/>
            <p:cNvCxnSpPr/>
            <p:nvPr/>
          </p:nvCxnSpPr>
          <p:spPr bwMode="hidden">
            <a:xfrm>
              <a:off x="670588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 name="Connettore diritto 13"/>
            <p:cNvCxnSpPr/>
            <p:nvPr/>
          </p:nvCxnSpPr>
          <p:spPr bwMode="hidden">
            <a:xfrm>
              <a:off x="792502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5" name="Connettore diritto 14"/>
            <p:cNvCxnSpPr/>
            <p:nvPr/>
          </p:nvCxnSpPr>
          <p:spPr bwMode="hidden">
            <a:xfrm>
              <a:off x="914416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6" name="Connettore diritto 15"/>
            <p:cNvCxnSpPr/>
            <p:nvPr/>
          </p:nvCxnSpPr>
          <p:spPr bwMode="hidden">
            <a:xfrm>
              <a:off x="1036329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7" name="Connettore diritto 16"/>
            <p:cNvCxnSpPr/>
            <p:nvPr/>
          </p:nvCxnSpPr>
          <p:spPr bwMode="hidden">
            <a:xfrm>
              <a:off x="1158243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8" name="Connettore diritto 17"/>
            <p:cNvCxnSpPr/>
            <p:nvPr/>
          </p:nvCxnSpPr>
          <p:spPr bwMode="hidden">
            <a:xfrm>
              <a:off x="2819" y="38648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9" name="Connettore diritto 18"/>
            <p:cNvCxnSpPr/>
            <p:nvPr/>
          </p:nvCxnSpPr>
          <p:spPr bwMode="hidden">
            <a:xfrm>
              <a:off x="2819" y="1611181"/>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0" name="Connettore diritto 19"/>
            <p:cNvCxnSpPr/>
            <p:nvPr/>
          </p:nvCxnSpPr>
          <p:spPr bwMode="hidden">
            <a:xfrm>
              <a:off x="2819" y="2835877"/>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1" name="Connettore diritto 20"/>
            <p:cNvCxnSpPr/>
            <p:nvPr/>
          </p:nvCxnSpPr>
          <p:spPr bwMode="hidden">
            <a:xfrm>
              <a:off x="2819" y="4060573"/>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2" name="Connettore diritto 21"/>
            <p:cNvCxnSpPr/>
            <p:nvPr/>
          </p:nvCxnSpPr>
          <p:spPr bwMode="hidden">
            <a:xfrm>
              <a:off x="2819" y="5285269"/>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3" name="Connettore diritto 22"/>
            <p:cNvCxnSpPr/>
            <p:nvPr/>
          </p:nvCxnSpPr>
          <p:spPr bwMode="hidden">
            <a:xfrm>
              <a:off x="2819" y="650996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24" name="Gruppo 23"/>
            <p:cNvGrpSpPr/>
            <p:nvPr userDrawn="1"/>
          </p:nvGrpSpPr>
          <p:grpSpPr bwMode="hidden">
            <a:xfrm>
              <a:off x="-1" y="0"/>
              <a:ext cx="12192001" cy="6858000"/>
              <a:chOff x="-1" y="0"/>
              <a:chExt cx="12192001" cy="6858000"/>
            </a:xfrm>
          </p:grpSpPr>
          <p:cxnSp>
            <p:nvCxnSpPr>
              <p:cNvPr id="42" name="Connettore diritto 41"/>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3" name="Connettore diritto 42"/>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4" name="Connettore diritto 43"/>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5" name="Connettore diritto 44"/>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6" name="Connettore diritto 45"/>
              <p:cNvCxnSpPr/>
              <p:nvPr/>
            </p:nvCxnSpPr>
            <p:spPr bwMode="hidden">
              <a:xfrm>
                <a:off x="510650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47" name="Gruppo 46"/>
              <p:cNvGrpSpPr/>
              <p:nvPr/>
            </p:nvGrpSpPr>
            <p:grpSpPr bwMode="hidden">
              <a:xfrm>
                <a:off x="6327885" y="0"/>
                <a:ext cx="5864115" cy="5898673"/>
                <a:chOff x="6327885" y="0"/>
                <a:chExt cx="5864115" cy="5898673"/>
              </a:xfrm>
            </p:grpSpPr>
            <p:cxnSp>
              <p:nvCxnSpPr>
                <p:cNvPr id="53" name="Connettore diritto 52"/>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4" name="Connettore diritto 53"/>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5" name="Connettore diritto 54"/>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6" name="Connettore diritto 55"/>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7" name="Connettore diritto 56"/>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48" name="Connettore diritto 47"/>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9" name="Connettore diritto 48"/>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0" name="Connettore diritto 49"/>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1" name="Connettore diritto 50"/>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2" name="Connettore diritto 51"/>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nvGrpSpPr>
            <p:cNvPr id="25" name="Gruppo 24"/>
            <p:cNvGrpSpPr/>
            <p:nvPr userDrawn="1"/>
          </p:nvGrpSpPr>
          <p:grpSpPr bwMode="hidden">
            <a:xfrm flipH="1">
              <a:off x="0" y="0"/>
              <a:ext cx="12192001" cy="6858000"/>
              <a:chOff x="-1" y="0"/>
              <a:chExt cx="12192001" cy="6858000"/>
            </a:xfrm>
          </p:grpSpPr>
          <p:cxnSp>
            <p:nvCxnSpPr>
              <p:cNvPr id="26" name="Connettore diritto 25"/>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7" name="Connettore diritto 26"/>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8" name="Connettore diritto 27"/>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9" name="Connettore diritto 28"/>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0" name="Connettore diritto 29"/>
              <p:cNvCxnSpPr/>
              <p:nvPr/>
            </p:nvCxnSpPr>
            <p:spPr bwMode="hidden">
              <a:xfrm>
                <a:off x="515064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31" name="Gruppo 30"/>
              <p:cNvGrpSpPr/>
              <p:nvPr/>
            </p:nvGrpSpPr>
            <p:grpSpPr bwMode="hidden">
              <a:xfrm>
                <a:off x="6327885" y="0"/>
                <a:ext cx="5864115" cy="5898673"/>
                <a:chOff x="6327885" y="0"/>
                <a:chExt cx="5864115" cy="5898673"/>
              </a:xfrm>
            </p:grpSpPr>
            <p:cxnSp>
              <p:nvCxnSpPr>
                <p:cNvPr id="37" name="Connettore diritto 36"/>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8" name="Connettore diritto 37"/>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9" name="Connettore diritto 38"/>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0" name="Connettore diritto 39"/>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1" name="Connettore diritto 40"/>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32" name="Connettore diritto 31"/>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3" name="Connettore diritto 32"/>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4" name="Connettore diritto 33"/>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5" name="Connettore diritto 34"/>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6" name="Connettore diritto 35"/>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sp>
        <p:nvSpPr>
          <p:cNvPr id="2" name="Titolo 1"/>
          <p:cNvSpPr>
            <a:spLocks noGrp="1"/>
          </p:cNvSpPr>
          <p:nvPr>
            <p:ph type="title"/>
          </p:nvPr>
        </p:nvSpPr>
        <p:spPr>
          <a:xfrm>
            <a:off x="1295400" y="2541573"/>
            <a:ext cx="9601200" cy="2743200"/>
          </a:xfrm>
        </p:spPr>
        <p:txBody>
          <a:bodyPr rtlCol="0" anchor="b">
            <a:normAutofit/>
          </a:bodyPr>
          <a:lstStyle>
            <a:lvl1pPr>
              <a:lnSpc>
                <a:spcPct val="85000"/>
              </a:lnSpc>
              <a:defRPr sz="6000" cap="none" baseline="0">
                <a:solidFill>
                  <a:schemeClr val="tx1"/>
                </a:solidFill>
              </a:defRPr>
            </a:lvl1pPr>
          </a:lstStyle>
          <a:p>
            <a:pPr rtl="0"/>
            <a:r>
              <a:rPr lang="it-IT" smtClean="0"/>
              <a:t>Fare clic per modificare lo stile del titolo</a:t>
            </a:r>
            <a:endParaRPr lang="it-IT" dirty="0"/>
          </a:p>
        </p:txBody>
      </p:sp>
      <p:sp>
        <p:nvSpPr>
          <p:cNvPr id="3" name="Segnaposto testo 2"/>
          <p:cNvSpPr>
            <a:spLocks noGrp="1"/>
          </p:cNvSpPr>
          <p:nvPr>
            <p:ph type="body" idx="1"/>
          </p:nvPr>
        </p:nvSpPr>
        <p:spPr>
          <a:xfrm>
            <a:off x="1295400" y="5431536"/>
            <a:ext cx="9601200" cy="457200"/>
          </a:xfrm>
        </p:spPr>
        <p:txBody>
          <a:bodyPr rtlCol="0">
            <a:normAutofit/>
          </a:bodyPr>
          <a:lstStyle>
            <a:lvl1pPr marL="0" indent="0">
              <a:spcBef>
                <a:spcPts val="0"/>
              </a:spcBef>
              <a:buNone/>
              <a:defRPr sz="2000" b="0">
                <a:solidFill>
                  <a:schemeClr val="tx1"/>
                </a:solidFill>
              </a:defRPr>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rtl="0"/>
            <a:r>
              <a:rPr lang="it-IT" smtClean="0"/>
              <a:t>Fare clic per modificare stili del testo dello schema</a:t>
            </a:r>
          </a:p>
        </p:txBody>
      </p:sp>
      <p:cxnSp>
        <p:nvCxnSpPr>
          <p:cNvPr id="58" name="Connettore diritto 57"/>
          <p:cNvCxnSpPr/>
          <p:nvPr userDrawn="1"/>
        </p:nvCxnSpPr>
        <p:spPr>
          <a:xfrm>
            <a:off x="1295400" y="5294175"/>
            <a:ext cx="9601200"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506778040"/>
      </p:ext>
    </p:extLst>
  </p:cSld>
  <p:clrMapOvr>
    <a:overrideClrMapping bg1="dk1" tx1="lt1" bg2="dk2" tx2="lt2" accent1="accent1" accent2="accent2" accent3="accent3" accent4="accent4" accent5="accent5" accent6="accent6" hlink="hlink" folHlink="folHlink"/>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rtl="0"/>
            <a:r>
              <a:rPr lang="it-IT" smtClean="0"/>
              <a:t>Fare clic per modificare lo stile del titolo</a:t>
            </a:r>
            <a:endParaRPr lang="it-IT" dirty="0"/>
          </a:p>
        </p:txBody>
      </p:sp>
      <p:sp>
        <p:nvSpPr>
          <p:cNvPr id="3" name="Segnaposto contenuto 2"/>
          <p:cNvSpPr>
            <a:spLocks noGrp="1"/>
          </p:cNvSpPr>
          <p:nvPr>
            <p:ph sz="half" idx="1"/>
          </p:nvPr>
        </p:nvSpPr>
        <p:spPr>
          <a:xfrm>
            <a:off x="1295400" y="1981199"/>
            <a:ext cx="4572000" cy="3810001"/>
          </a:xfrm>
        </p:spPr>
        <p:txBody>
          <a:bodyPr rtlCol="0">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rtl="0"/>
            <a:r>
              <a:rPr lang="it-IT" smtClean="0"/>
              <a:t>Fare clic per modificare stili del testo dello schema</a:t>
            </a:r>
          </a:p>
          <a:p>
            <a:pPr lvl="1" rtl="0"/>
            <a:r>
              <a:rPr lang="it-IT" smtClean="0"/>
              <a:t>Secondo livello</a:t>
            </a:r>
          </a:p>
          <a:p>
            <a:pPr lvl="2" rtl="0"/>
            <a:r>
              <a:rPr lang="it-IT" smtClean="0"/>
              <a:t>Terzo livello</a:t>
            </a:r>
          </a:p>
          <a:p>
            <a:pPr lvl="3" rtl="0"/>
            <a:r>
              <a:rPr lang="it-IT" smtClean="0"/>
              <a:t>Quarto livello</a:t>
            </a:r>
          </a:p>
          <a:p>
            <a:pPr lvl="4" rtl="0"/>
            <a:r>
              <a:rPr lang="it-IT" smtClean="0"/>
              <a:t>Quinto livello</a:t>
            </a:r>
            <a:endParaRPr lang="it-IT" dirty="0"/>
          </a:p>
        </p:txBody>
      </p:sp>
      <p:sp>
        <p:nvSpPr>
          <p:cNvPr id="4" name="Segnaposto contenuto 3"/>
          <p:cNvSpPr>
            <a:spLocks noGrp="1"/>
          </p:cNvSpPr>
          <p:nvPr>
            <p:ph sz="half" idx="2"/>
          </p:nvPr>
        </p:nvSpPr>
        <p:spPr>
          <a:xfrm>
            <a:off x="6324600" y="1981199"/>
            <a:ext cx="4572000" cy="3810001"/>
          </a:xfrm>
        </p:spPr>
        <p:txBody>
          <a:bodyPr rtlCol="0">
            <a:normAutofit/>
          </a:bodyPr>
          <a:lstStyle>
            <a:lvl1pPr>
              <a:defRPr sz="20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rtl="0"/>
            <a:r>
              <a:rPr lang="it-IT" smtClean="0"/>
              <a:t>Fare clic per modificare stili del testo dello schema</a:t>
            </a:r>
          </a:p>
          <a:p>
            <a:pPr lvl="1" rtl="0"/>
            <a:r>
              <a:rPr lang="it-IT" smtClean="0"/>
              <a:t>Secondo livello</a:t>
            </a:r>
          </a:p>
          <a:p>
            <a:pPr lvl="2" rtl="0"/>
            <a:r>
              <a:rPr lang="it-IT" smtClean="0"/>
              <a:t>Terzo livello</a:t>
            </a:r>
          </a:p>
          <a:p>
            <a:pPr lvl="3" rtl="0"/>
            <a:r>
              <a:rPr lang="it-IT" smtClean="0"/>
              <a:t>Quarto livello</a:t>
            </a:r>
          </a:p>
          <a:p>
            <a:pPr lvl="4" rtl="0"/>
            <a:r>
              <a:rPr lang="it-IT" smtClean="0"/>
              <a:t>Quinto livello</a:t>
            </a:r>
            <a:endParaRPr lang="it-IT" dirty="0"/>
          </a:p>
        </p:txBody>
      </p:sp>
      <p:sp>
        <p:nvSpPr>
          <p:cNvPr id="6" name="Segnaposto piè di pagina 5"/>
          <p:cNvSpPr>
            <a:spLocks noGrp="1"/>
          </p:cNvSpPr>
          <p:nvPr>
            <p:ph type="ftr" sz="quarter" idx="11"/>
          </p:nvPr>
        </p:nvSpPr>
        <p:spPr/>
        <p:txBody>
          <a:bodyPr rtlCol="0"/>
          <a:lstStyle/>
          <a:p>
            <a:pPr rtl="0"/>
            <a:r>
              <a:rPr lang="it-IT" dirty="0" smtClean="0"/>
              <a:t>Aggiungere un piè di pagina</a:t>
            </a:r>
            <a:endParaRPr lang="it-IT" dirty="0"/>
          </a:p>
        </p:txBody>
      </p:sp>
      <p:sp>
        <p:nvSpPr>
          <p:cNvPr id="5" name="Segnaposto data 4"/>
          <p:cNvSpPr>
            <a:spLocks noGrp="1"/>
          </p:cNvSpPr>
          <p:nvPr>
            <p:ph type="dt" sz="half" idx="10"/>
          </p:nvPr>
        </p:nvSpPr>
        <p:spPr/>
        <p:txBody>
          <a:bodyPr rtlCol="0"/>
          <a:lstStyle>
            <a:lvl1pPr>
              <a:defRPr/>
            </a:lvl1pPr>
          </a:lstStyle>
          <a:p>
            <a:fld id="{5F12D4B8-69ED-416E-86C5-1F8A8E952773}" type="datetime1">
              <a:rPr lang="it-IT" smtClean="0"/>
              <a:pPr/>
              <a:t>17/02/2020</a:t>
            </a:fld>
            <a:endParaRPr lang="it-IT" dirty="0"/>
          </a:p>
        </p:txBody>
      </p:sp>
      <p:sp>
        <p:nvSpPr>
          <p:cNvPr id="7" name="Segnaposto numero diapositiva 6"/>
          <p:cNvSpPr>
            <a:spLocks noGrp="1"/>
          </p:cNvSpPr>
          <p:nvPr>
            <p:ph type="sldNum" sz="quarter" idx="12"/>
          </p:nvPr>
        </p:nvSpPr>
        <p:spPr/>
        <p:txBody>
          <a:bodyPr rtlCol="0"/>
          <a:lstStyle/>
          <a:p>
            <a:pPr rtl="0"/>
            <a:fld id="{E31375A4-56A4-47D6-9801-1991572033F7}" type="slidenum">
              <a:rPr lang="it-IT" smtClean="0"/>
              <a:t>‹N›</a:t>
            </a:fld>
            <a:endParaRPr lang="it-IT" dirty="0"/>
          </a:p>
        </p:txBody>
      </p:sp>
    </p:spTree>
    <p:extLst>
      <p:ext uri="{BB962C8B-B14F-4D97-AF65-F5344CB8AC3E}">
        <p14:creationId xmlns:p14="http://schemas.microsoft.com/office/powerpoint/2010/main" val="404456794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rtl="0"/>
            <a:r>
              <a:rPr lang="it-IT" smtClean="0"/>
              <a:t>Fare clic per modificare lo stile del titolo</a:t>
            </a:r>
            <a:endParaRPr lang="it-IT" dirty="0"/>
          </a:p>
        </p:txBody>
      </p:sp>
      <p:sp>
        <p:nvSpPr>
          <p:cNvPr id="3" name="Segnaposto testo 2"/>
          <p:cNvSpPr>
            <a:spLocks noGrp="1"/>
          </p:cNvSpPr>
          <p:nvPr>
            <p:ph type="body" idx="1"/>
          </p:nvPr>
        </p:nvSpPr>
        <p:spPr>
          <a:xfrm>
            <a:off x="1295400" y="1818322"/>
            <a:ext cx="4572000" cy="641350"/>
          </a:xfrm>
        </p:spPr>
        <p:txBody>
          <a:bodyPr rtlCol="0" anchor="ctr">
            <a:normAutofit/>
          </a:bodyPr>
          <a:lstStyle>
            <a:lvl1pPr marL="0" indent="0">
              <a:spcBef>
                <a:spcPts val="0"/>
              </a:spcBef>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it-IT" smtClean="0"/>
              <a:t>Fare clic per modificare stili del testo dello schema</a:t>
            </a:r>
          </a:p>
        </p:txBody>
      </p:sp>
      <p:sp>
        <p:nvSpPr>
          <p:cNvPr id="4" name="Segnaposto contenuto 3"/>
          <p:cNvSpPr>
            <a:spLocks noGrp="1"/>
          </p:cNvSpPr>
          <p:nvPr>
            <p:ph sz="half" idx="2"/>
          </p:nvPr>
        </p:nvSpPr>
        <p:spPr>
          <a:xfrm>
            <a:off x="1295400" y="2503713"/>
            <a:ext cx="4572000" cy="3287487"/>
          </a:xfrm>
        </p:spPr>
        <p:txBody>
          <a:bodyPr rtlCol="0">
            <a:normAutofit/>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rtl="0"/>
            <a:r>
              <a:rPr lang="it-IT" smtClean="0"/>
              <a:t>Fare clic per modificare stili del testo dello schema</a:t>
            </a:r>
          </a:p>
          <a:p>
            <a:pPr lvl="1" rtl="0"/>
            <a:r>
              <a:rPr lang="it-IT" smtClean="0"/>
              <a:t>Secondo livello</a:t>
            </a:r>
          </a:p>
          <a:p>
            <a:pPr lvl="2" rtl="0"/>
            <a:r>
              <a:rPr lang="it-IT" smtClean="0"/>
              <a:t>Terzo livello</a:t>
            </a:r>
          </a:p>
          <a:p>
            <a:pPr lvl="3" rtl="0"/>
            <a:r>
              <a:rPr lang="it-IT" smtClean="0"/>
              <a:t>Quarto livello</a:t>
            </a:r>
          </a:p>
          <a:p>
            <a:pPr lvl="4" rtl="0"/>
            <a:r>
              <a:rPr lang="it-IT" smtClean="0"/>
              <a:t>Quinto livello</a:t>
            </a:r>
            <a:endParaRPr lang="it-IT" dirty="0"/>
          </a:p>
        </p:txBody>
      </p:sp>
      <p:sp>
        <p:nvSpPr>
          <p:cNvPr id="5" name="Segnaposto testo 4"/>
          <p:cNvSpPr>
            <a:spLocks noGrp="1"/>
          </p:cNvSpPr>
          <p:nvPr>
            <p:ph type="body" sz="quarter" idx="3"/>
          </p:nvPr>
        </p:nvSpPr>
        <p:spPr>
          <a:xfrm>
            <a:off x="6324600" y="1818322"/>
            <a:ext cx="4572000" cy="641350"/>
          </a:xfrm>
        </p:spPr>
        <p:txBody>
          <a:bodyPr rtlCol="0" anchor="ctr">
            <a:normAutofit/>
          </a:bodyPr>
          <a:lstStyle>
            <a:lvl1pPr marL="0" indent="0">
              <a:spcBef>
                <a:spcPts val="0"/>
              </a:spcBef>
              <a:buNone/>
              <a:defRPr sz="2000" b="0">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rtl="0"/>
            <a:r>
              <a:rPr lang="it-IT" smtClean="0"/>
              <a:t>Fare clic per modificare stili del testo dello schema</a:t>
            </a:r>
          </a:p>
        </p:txBody>
      </p:sp>
      <p:sp>
        <p:nvSpPr>
          <p:cNvPr id="6" name="Segnaposto contenuto 5"/>
          <p:cNvSpPr>
            <a:spLocks noGrp="1"/>
          </p:cNvSpPr>
          <p:nvPr>
            <p:ph sz="quarter" idx="4"/>
          </p:nvPr>
        </p:nvSpPr>
        <p:spPr>
          <a:xfrm>
            <a:off x="6324600" y="2503713"/>
            <a:ext cx="4572000" cy="3287487"/>
          </a:xfrm>
        </p:spPr>
        <p:txBody>
          <a:bodyPr rtlCol="0">
            <a:normAutofit/>
          </a:bodyPr>
          <a:lstStyle>
            <a:lvl1pPr>
              <a:defRPr sz="2000"/>
            </a:lvl1pPr>
            <a:lvl2pPr>
              <a:defRPr sz="1800"/>
            </a:lvl2pPr>
            <a:lvl3pPr>
              <a:defRPr sz="1600"/>
            </a:lvl3pPr>
            <a:lvl4pPr>
              <a:defRPr sz="1400"/>
            </a:lvl4pPr>
            <a:lvl5pPr>
              <a:defRPr sz="1400"/>
            </a:lvl5pPr>
            <a:lvl6pPr>
              <a:defRPr sz="1600"/>
            </a:lvl6pPr>
            <a:lvl7pPr>
              <a:defRPr sz="1600"/>
            </a:lvl7pPr>
            <a:lvl8pPr>
              <a:defRPr sz="1600"/>
            </a:lvl8pPr>
            <a:lvl9pPr>
              <a:defRPr sz="1600"/>
            </a:lvl9pPr>
          </a:lstStyle>
          <a:p>
            <a:pPr lvl="0" rtl="0"/>
            <a:r>
              <a:rPr lang="it-IT" smtClean="0"/>
              <a:t>Fare clic per modificare stili del testo dello schema</a:t>
            </a:r>
          </a:p>
          <a:p>
            <a:pPr lvl="1" rtl="0"/>
            <a:r>
              <a:rPr lang="it-IT" smtClean="0"/>
              <a:t>Secondo livello</a:t>
            </a:r>
          </a:p>
          <a:p>
            <a:pPr lvl="2" rtl="0"/>
            <a:r>
              <a:rPr lang="it-IT" smtClean="0"/>
              <a:t>Terzo livello</a:t>
            </a:r>
          </a:p>
          <a:p>
            <a:pPr lvl="3" rtl="0"/>
            <a:r>
              <a:rPr lang="it-IT" smtClean="0"/>
              <a:t>Quarto livello</a:t>
            </a:r>
          </a:p>
          <a:p>
            <a:pPr lvl="4" rtl="0"/>
            <a:r>
              <a:rPr lang="it-IT" smtClean="0"/>
              <a:t>Quinto livello</a:t>
            </a:r>
            <a:endParaRPr lang="it-IT" dirty="0"/>
          </a:p>
        </p:txBody>
      </p:sp>
      <p:sp>
        <p:nvSpPr>
          <p:cNvPr id="8" name="Segnaposto piè di pagina 7"/>
          <p:cNvSpPr>
            <a:spLocks noGrp="1"/>
          </p:cNvSpPr>
          <p:nvPr>
            <p:ph type="ftr" sz="quarter" idx="11"/>
          </p:nvPr>
        </p:nvSpPr>
        <p:spPr/>
        <p:txBody>
          <a:bodyPr rtlCol="0"/>
          <a:lstStyle/>
          <a:p>
            <a:pPr rtl="0"/>
            <a:r>
              <a:rPr lang="it-IT" dirty="0" smtClean="0"/>
              <a:t>Aggiungere un piè di pagina</a:t>
            </a:r>
            <a:endParaRPr lang="it-IT" dirty="0"/>
          </a:p>
        </p:txBody>
      </p:sp>
      <p:sp>
        <p:nvSpPr>
          <p:cNvPr id="7" name="Segnaposto data 6"/>
          <p:cNvSpPr>
            <a:spLocks noGrp="1"/>
          </p:cNvSpPr>
          <p:nvPr>
            <p:ph type="dt" sz="half" idx="10"/>
          </p:nvPr>
        </p:nvSpPr>
        <p:spPr/>
        <p:txBody>
          <a:bodyPr rtlCol="0"/>
          <a:lstStyle>
            <a:lvl1pPr>
              <a:defRPr/>
            </a:lvl1pPr>
          </a:lstStyle>
          <a:p>
            <a:fld id="{1F6F7F1C-7A90-4330-9C10-94F917056A8D}" type="datetime1">
              <a:rPr lang="it-IT" smtClean="0"/>
              <a:pPr/>
              <a:t>17/02/2020</a:t>
            </a:fld>
            <a:endParaRPr lang="it-IT" dirty="0"/>
          </a:p>
        </p:txBody>
      </p:sp>
      <p:sp>
        <p:nvSpPr>
          <p:cNvPr id="9" name="Segnaposto numero diapositiva 8"/>
          <p:cNvSpPr>
            <a:spLocks noGrp="1"/>
          </p:cNvSpPr>
          <p:nvPr>
            <p:ph type="sldNum" sz="quarter" idx="12"/>
          </p:nvPr>
        </p:nvSpPr>
        <p:spPr/>
        <p:txBody>
          <a:bodyPr rtlCol="0"/>
          <a:lstStyle/>
          <a:p>
            <a:pPr rtl="0"/>
            <a:fld id="{E31375A4-56A4-47D6-9801-1991572033F7}" type="slidenum">
              <a:rPr lang="it-IT" smtClean="0"/>
              <a:t>‹N›</a:t>
            </a:fld>
            <a:endParaRPr lang="it-IT" dirty="0"/>
          </a:p>
        </p:txBody>
      </p:sp>
    </p:spTree>
    <p:extLst>
      <p:ext uri="{BB962C8B-B14F-4D97-AF65-F5344CB8AC3E}">
        <p14:creationId xmlns:p14="http://schemas.microsoft.com/office/powerpoint/2010/main" val="339790656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rtl="0"/>
            <a:r>
              <a:rPr lang="it-IT" smtClean="0"/>
              <a:t>Fare clic per modificare lo stile del titolo</a:t>
            </a:r>
            <a:endParaRPr lang="it-IT" dirty="0"/>
          </a:p>
        </p:txBody>
      </p:sp>
      <p:sp>
        <p:nvSpPr>
          <p:cNvPr id="4" name="Segnaposto piè di pagina 3"/>
          <p:cNvSpPr>
            <a:spLocks noGrp="1"/>
          </p:cNvSpPr>
          <p:nvPr>
            <p:ph type="ftr" sz="quarter" idx="11"/>
          </p:nvPr>
        </p:nvSpPr>
        <p:spPr/>
        <p:txBody>
          <a:bodyPr rtlCol="0"/>
          <a:lstStyle/>
          <a:p>
            <a:pPr rtl="0"/>
            <a:r>
              <a:rPr lang="it-IT" dirty="0" smtClean="0"/>
              <a:t>Aggiungere un piè di pagina</a:t>
            </a:r>
            <a:endParaRPr lang="it-IT" dirty="0"/>
          </a:p>
        </p:txBody>
      </p:sp>
      <p:sp>
        <p:nvSpPr>
          <p:cNvPr id="3" name="Segnaposto data 2"/>
          <p:cNvSpPr>
            <a:spLocks noGrp="1"/>
          </p:cNvSpPr>
          <p:nvPr>
            <p:ph type="dt" sz="half" idx="10"/>
          </p:nvPr>
        </p:nvSpPr>
        <p:spPr/>
        <p:txBody>
          <a:bodyPr rtlCol="0"/>
          <a:lstStyle>
            <a:lvl1pPr>
              <a:defRPr/>
            </a:lvl1pPr>
          </a:lstStyle>
          <a:p>
            <a:fld id="{366FFFEF-82E3-467B-B2B6-92D86A69C217}" type="datetime1">
              <a:rPr lang="it-IT" smtClean="0"/>
              <a:pPr/>
              <a:t>17/02/2020</a:t>
            </a:fld>
            <a:endParaRPr lang="it-IT" dirty="0"/>
          </a:p>
        </p:txBody>
      </p:sp>
      <p:sp>
        <p:nvSpPr>
          <p:cNvPr id="5" name="Segnaposto numero diapositiva 4"/>
          <p:cNvSpPr>
            <a:spLocks noGrp="1"/>
          </p:cNvSpPr>
          <p:nvPr>
            <p:ph type="sldNum" sz="quarter" idx="12"/>
          </p:nvPr>
        </p:nvSpPr>
        <p:spPr/>
        <p:txBody>
          <a:bodyPr rtlCol="0"/>
          <a:lstStyle/>
          <a:p>
            <a:pPr rtl="0"/>
            <a:fld id="{E31375A4-56A4-47D6-9801-1991572033F7}" type="slidenum">
              <a:rPr lang="it-IT" smtClean="0"/>
              <a:t>‹N›</a:t>
            </a:fld>
            <a:endParaRPr lang="it-IT" dirty="0"/>
          </a:p>
        </p:txBody>
      </p:sp>
    </p:spTree>
    <p:extLst>
      <p:ext uri="{BB962C8B-B14F-4D97-AF65-F5344CB8AC3E}">
        <p14:creationId xmlns:p14="http://schemas.microsoft.com/office/powerpoint/2010/main" val="323897671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Vuoto">
    <p:spTree>
      <p:nvGrpSpPr>
        <p:cNvPr id="1" name=""/>
        <p:cNvGrpSpPr/>
        <p:nvPr/>
      </p:nvGrpSpPr>
      <p:grpSpPr>
        <a:xfrm>
          <a:off x="0" y="0"/>
          <a:ext cx="0" cy="0"/>
          <a:chOff x="0" y="0"/>
          <a:chExt cx="0" cy="0"/>
        </a:xfrm>
      </p:grpSpPr>
      <p:grpSp>
        <p:nvGrpSpPr>
          <p:cNvPr id="161" name="Gruppo 160"/>
          <p:cNvGrpSpPr/>
          <p:nvPr userDrawn="1"/>
        </p:nvGrpSpPr>
        <p:grpSpPr bwMode="hidden">
          <a:xfrm>
            <a:off x="-1" y="0"/>
            <a:ext cx="12192002" cy="6858000"/>
            <a:chOff x="-1" y="0"/>
            <a:chExt cx="12192002" cy="6858000"/>
          </a:xfrm>
        </p:grpSpPr>
        <p:cxnSp>
          <p:nvCxnSpPr>
            <p:cNvPr id="162" name="Connettore diritto 161"/>
            <p:cNvCxnSpPr/>
            <p:nvPr/>
          </p:nvCxnSpPr>
          <p:spPr bwMode="hidden">
            <a:xfrm>
              <a:off x="610194"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3" name="Connettore diritto 162"/>
            <p:cNvCxnSpPr/>
            <p:nvPr/>
          </p:nvCxnSpPr>
          <p:spPr bwMode="hidden">
            <a:xfrm>
              <a:off x="1829332"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4" name="Connettore diritto 163"/>
            <p:cNvCxnSpPr/>
            <p:nvPr/>
          </p:nvCxnSpPr>
          <p:spPr bwMode="hidden">
            <a:xfrm>
              <a:off x="3048470"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5" name="Connettore diritto 164"/>
            <p:cNvCxnSpPr/>
            <p:nvPr/>
          </p:nvCxnSpPr>
          <p:spPr bwMode="hidden">
            <a:xfrm>
              <a:off x="4267608"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6" name="Connettore diritto 165"/>
            <p:cNvCxnSpPr/>
            <p:nvPr/>
          </p:nvCxnSpPr>
          <p:spPr bwMode="hidden">
            <a:xfrm>
              <a:off x="5486746"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7" name="Connettore diritto 166"/>
            <p:cNvCxnSpPr/>
            <p:nvPr/>
          </p:nvCxnSpPr>
          <p:spPr bwMode="hidden">
            <a:xfrm>
              <a:off x="6705884"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8" name="Connettore diritto 167"/>
            <p:cNvCxnSpPr/>
            <p:nvPr/>
          </p:nvCxnSpPr>
          <p:spPr bwMode="hidden">
            <a:xfrm>
              <a:off x="7925022"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69" name="Connettore diritto 168"/>
            <p:cNvCxnSpPr/>
            <p:nvPr/>
          </p:nvCxnSpPr>
          <p:spPr bwMode="hidden">
            <a:xfrm>
              <a:off x="9144160"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0" name="Connettore diritto 169"/>
            <p:cNvCxnSpPr/>
            <p:nvPr/>
          </p:nvCxnSpPr>
          <p:spPr bwMode="hidden">
            <a:xfrm>
              <a:off x="10363298"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1" name="Connettore diritto 170"/>
            <p:cNvCxnSpPr/>
            <p:nvPr/>
          </p:nvCxnSpPr>
          <p:spPr bwMode="hidden">
            <a:xfrm>
              <a:off x="11582436" y="0"/>
              <a:ext cx="0"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2" name="Connettore diritto 171"/>
            <p:cNvCxnSpPr/>
            <p:nvPr/>
          </p:nvCxnSpPr>
          <p:spPr bwMode="hidden">
            <a:xfrm>
              <a:off x="2819" y="386485"/>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3" name="Connettore diritto 172"/>
            <p:cNvCxnSpPr/>
            <p:nvPr/>
          </p:nvCxnSpPr>
          <p:spPr bwMode="hidden">
            <a:xfrm>
              <a:off x="2819" y="1611181"/>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4" name="Connettore diritto 173"/>
            <p:cNvCxnSpPr/>
            <p:nvPr/>
          </p:nvCxnSpPr>
          <p:spPr bwMode="hidden">
            <a:xfrm>
              <a:off x="2819" y="2835877"/>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5" name="Connettore diritto 174"/>
            <p:cNvCxnSpPr/>
            <p:nvPr/>
          </p:nvCxnSpPr>
          <p:spPr bwMode="hidden">
            <a:xfrm>
              <a:off x="2819" y="4060573"/>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6" name="Connettore diritto 175"/>
            <p:cNvCxnSpPr/>
            <p:nvPr/>
          </p:nvCxnSpPr>
          <p:spPr bwMode="hidden">
            <a:xfrm>
              <a:off x="2819" y="5285269"/>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77" name="Connettore diritto 176"/>
            <p:cNvCxnSpPr/>
            <p:nvPr/>
          </p:nvCxnSpPr>
          <p:spPr bwMode="hidden">
            <a:xfrm>
              <a:off x="2819" y="6509965"/>
              <a:ext cx="12188952" cy="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nvGrpSpPr>
            <p:cNvPr id="178" name="Gruppo 177"/>
            <p:cNvGrpSpPr/>
            <p:nvPr userDrawn="1"/>
          </p:nvGrpSpPr>
          <p:grpSpPr bwMode="hidden">
            <a:xfrm>
              <a:off x="-1" y="0"/>
              <a:ext cx="12192001" cy="6858000"/>
              <a:chOff x="-1" y="0"/>
              <a:chExt cx="12192001" cy="6858000"/>
            </a:xfrm>
          </p:grpSpPr>
          <p:cxnSp>
            <p:nvCxnSpPr>
              <p:cNvPr id="196" name="Connettore diritto 195"/>
              <p:cNvCxnSpPr/>
              <p:nvPr/>
            </p:nvCxnSpPr>
            <p:spPr bwMode="hidden">
              <a:xfrm>
                <a:off x="225425"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7" name="Connettore diritto 196"/>
              <p:cNvCxnSpPr/>
              <p:nvPr/>
            </p:nvCxnSpPr>
            <p:spPr bwMode="hidden">
              <a:xfrm>
                <a:off x="1449154"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8" name="Connettore diritto 197"/>
              <p:cNvCxnSpPr/>
              <p:nvPr/>
            </p:nvCxnSpPr>
            <p:spPr bwMode="hidden">
              <a:xfrm>
                <a:off x="2665982"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9" name="Connettore diritto 198"/>
              <p:cNvCxnSpPr/>
              <p:nvPr/>
            </p:nvCxnSpPr>
            <p:spPr bwMode="hidden">
              <a:xfrm>
                <a:off x="3885119"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0" name="Connettore diritto 199"/>
              <p:cNvCxnSpPr/>
              <p:nvPr/>
            </p:nvCxnSpPr>
            <p:spPr bwMode="hidden">
              <a:xfrm>
                <a:off x="5106502"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nvGrpSpPr>
              <p:cNvPr id="201" name="Gruppo 200"/>
              <p:cNvGrpSpPr/>
              <p:nvPr/>
            </p:nvGrpSpPr>
            <p:grpSpPr bwMode="hidden">
              <a:xfrm>
                <a:off x="6327885" y="0"/>
                <a:ext cx="5864115" cy="5898673"/>
                <a:chOff x="6327885" y="0"/>
                <a:chExt cx="5864115" cy="5898673"/>
              </a:xfrm>
            </p:grpSpPr>
            <p:cxnSp>
              <p:nvCxnSpPr>
                <p:cNvPr id="207" name="Connettore diritto 206"/>
                <p:cNvCxnSpPr/>
                <p:nvPr/>
              </p:nvCxnSpPr>
              <p:spPr bwMode="hidden">
                <a:xfrm>
                  <a:off x="6327885" y="0"/>
                  <a:ext cx="5864115" cy="5898673"/>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8" name="Connettore diritto 207"/>
                <p:cNvCxnSpPr/>
                <p:nvPr/>
              </p:nvCxnSpPr>
              <p:spPr bwMode="hidden">
                <a:xfrm>
                  <a:off x="7549268" y="0"/>
                  <a:ext cx="4642732" cy="467242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9" name="Connettore diritto 208"/>
                <p:cNvCxnSpPr/>
                <p:nvPr/>
              </p:nvCxnSpPr>
              <p:spPr bwMode="hidden">
                <a:xfrm>
                  <a:off x="8772997" y="0"/>
                  <a:ext cx="3419003" cy="345674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10" name="Connettore diritto 209"/>
                <p:cNvCxnSpPr/>
                <p:nvPr/>
              </p:nvCxnSpPr>
              <p:spPr bwMode="hidden">
                <a:xfrm>
                  <a:off x="9982200" y="0"/>
                  <a:ext cx="2209800" cy="222646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11" name="Connettore diritto 210"/>
                <p:cNvCxnSpPr/>
                <p:nvPr/>
              </p:nvCxnSpPr>
              <p:spPr bwMode="hidden">
                <a:xfrm>
                  <a:off x="11199019" y="0"/>
                  <a:ext cx="992981" cy="1002506"/>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cxnSp>
            <p:nvCxnSpPr>
              <p:cNvPr id="202" name="Connettore diritto 201"/>
              <p:cNvCxnSpPr/>
              <p:nvPr/>
            </p:nvCxnSpPr>
            <p:spPr bwMode="hidden">
              <a:xfrm flipH="1" flipV="1">
                <a:off x="-1" y="1012053"/>
                <a:ext cx="5828811" cy="584594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3" name="Connettore diritto 202"/>
              <p:cNvCxnSpPr/>
              <p:nvPr/>
            </p:nvCxnSpPr>
            <p:spPr bwMode="hidden">
              <a:xfrm flipH="1" flipV="1">
                <a:off x="-1" y="2227340"/>
                <a:ext cx="4614781" cy="4630658"/>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4" name="Connettore diritto 203"/>
              <p:cNvCxnSpPr/>
              <p:nvPr/>
            </p:nvCxnSpPr>
            <p:spPr bwMode="hidden">
              <a:xfrm flipH="1" flipV="1">
                <a:off x="-1" y="3432149"/>
                <a:ext cx="3398419" cy="342584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5" name="Connettore diritto 204"/>
              <p:cNvCxnSpPr/>
              <p:nvPr/>
            </p:nvCxnSpPr>
            <p:spPr bwMode="hidden">
              <a:xfrm flipH="1" flipV="1">
                <a:off x="-1" y="4651431"/>
                <a:ext cx="2196496" cy="2206567"/>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206" name="Connettore diritto 205"/>
              <p:cNvCxnSpPr/>
              <p:nvPr/>
            </p:nvCxnSpPr>
            <p:spPr bwMode="hidden">
              <a:xfrm flipH="1" flipV="1">
                <a:off x="-1" y="5864453"/>
                <a:ext cx="987003" cy="99354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grpSp>
          <p:nvGrpSpPr>
            <p:cNvPr id="179" name="Gruppo 178"/>
            <p:cNvGrpSpPr/>
            <p:nvPr userDrawn="1"/>
          </p:nvGrpSpPr>
          <p:grpSpPr bwMode="hidden">
            <a:xfrm flipH="1">
              <a:off x="0" y="0"/>
              <a:ext cx="12192001" cy="6858000"/>
              <a:chOff x="-1" y="0"/>
              <a:chExt cx="12192001" cy="6858000"/>
            </a:xfrm>
          </p:grpSpPr>
          <p:cxnSp>
            <p:nvCxnSpPr>
              <p:cNvPr id="180" name="Connettore diritto 179"/>
              <p:cNvCxnSpPr/>
              <p:nvPr/>
            </p:nvCxnSpPr>
            <p:spPr bwMode="hidden">
              <a:xfrm>
                <a:off x="225425"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1" name="Connettore diritto 180"/>
              <p:cNvCxnSpPr/>
              <p:nvPr/>
            </p:nvCxnSpPr>
            <p:spPr bwMode="hidden">
              <a:xfrm>
                <a:off x="1449154"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2" name="Connettore diritto 181"/>
              <p:cNvCxnSpPr/>
              <p:nvPr/>
            </p:nvCxnSpPr>
            <p:spPr bwMode="hidden">
              <a:xfrm>
                <a:off x="2665982"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3" name="Connettore diritto 182"/>
              <p:cNvCxnSpPr/>
              <p:nvPr/>
            </p:nvCxnSpPr>
            <p:spPr bwMode="hidden">
              <a:xfrm>
                <a:off x="3885119"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4" name="Connettore diritto 183"/>
              <p:cNvCxnSpPr/>
              <p:nvPr/>
            </p:nvCxnSpPr>
            <p:spPr bwMode="hidden">
              <a:xfrm>
                <a:off x="5106502" y="0"/>
                <a:ext cx="6815931" cy="6858000"/>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nvGrpSpPr>
              <p:cNvPr id="185" name="Gruppo 184"/>
              <p:cNvGrpSpPr/>
              <p:nvPr/>
            </p:nvGrpSpPr>
            <p:grpSpPr bwMode="hidden">
              <a:xfrm>
                <a:off x="6327885" y="0"/>
                <a:ext cx="5864115" cy="5898673"/>
                <a:chOff x="6327885" y="0"/>
                <a:chExt cx="5864115" cy="5898673"/>
              </a:xfrm>
            </p:grpSpPr>
            <p:cxnSp>
              <p:nvCxnSpPr>
                <p:cNvPr id="191" name="Connettore diritto 190"/>
                <p:cNvCxnSpPr/>
                <p:nvPr/>
              </p:nvCxnSpPr>
              <p:spPr bwMode="hidden">
                <a:xfrm>
                  <a:off x="6327885" y="0"/>
                  <a:ext cx="5864115" cy="5898673"/>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2" name="Connettore diritto 191"/>
                <p:cNvCxnSpPr/>
                <p:nvPr/>
              </p:nvCxnSpPr>
              <p:spPr bwMode="hidden">
                <a:xfrm>
                  <a:off x="7549268" y="0"/>
                  <a:ext cx="4642732" cy="467242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3" name="Connettore diritto 192"/>
                <p:cNvCxnSpPr/>
                <p:nvPr/>
              </p:nvCxnSpPr>
              <p:spPr bwMode="hidden">
                <a:xfrm>
                  <a:off x="8772997" y="0"/>
                  <a:ext cx="3419003" cy="345674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4" name="Connettore diritto 193"/>
                <p:cNvCxnSpPr/>
                <p:nvPr/>
              </p:nvCxnSpPr>
              <p:spPr bwMode="hidden">
                <a:xfrm>
                  <a:off x="9982200" y="0"/>
                  <a:ext cx="2209800" cy="222646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5" name="Connettore diritto 194"/>
                <p:cNvCxnSpPr/>
                <p:nvPr/>
              </p:nvCxnSpPr>
              <p:spPr bwMode="hidden">
                <a:xfrm>
                  <a:off x="11199019" y="0"/>
                  <a:ext cx="992981" cy="1002506"/>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cxnSp>
            <p:nvCxnSpPr>
              <p:cNvPr id="186" name="Connettore diritto 185"/>
              <p:cNvCxnSpPr/>
              <p:nvPr/>
            </p:nvCxnSpPr>
            <p:spPr bwMode="hidden">
              <a:xfrm flipH="1" flipV="1">
                <a:off x="-1" y="1012053"/>
                <a:ext cx="5828811" cy="584594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7" name="Connettore diritto 186"/>
              <p:cNvCxnSpPr/>
              <p:nvPr/>
            </p:nvCxnSpPr>
            <p:spPr bwMode="hidden">
              <a:xfrm flipH="1" flipV="1">
                <a:off x="-1" y="2227340"/>
                <a:ext cx="4614781" cy="4630658"/>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8" name="Connettore diritto 187"/>
              <p:cNvCxnSpPr/>
              <p:nvPr/>
            </p:nvCxnSpPr>
            <p:spPr bwMode="hidden">
              <a:xfrm flipH="1" flipV="1">
                <a:off x="-1" y="3432149"/>
                <a:ext cx="3398419" cy="3425849"/>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89" name="Connettore diritto 188"/>
              <p:cNvCxnSpPr/>
              <p:nvPr/>
            </p:nvCxnSpPr>
            <p:spPr bwMode="hidden">
              <a:xfrm flipH="1" flipV="1">
                <a:off x="-1" y="4651431"/>
                <a:ext cx="2196496" cy="2206567"/>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cxnSp>
            <p:nvCxnSpPr>
              <p:cNvPr id="190" name="Connettore diritto 189"/>
              <p:cNvCxnSpPr/>
              <p:nvPr/>
            </p:nvCxnSpPr>
            <p:spPr bwMode="hidden">
              <a:xfrm flipH="1" flipV="1">
                <a:off x="-1" y="5864453"/>
                <a:ext cx="987003" cy="993545"/>
              </a:xfrm>
              <a:prstGeom prst="line">
                <a:avLst/>
              </a:prstGeom>
              <a:ln>
                <a:solidFill>
                  <a:schemeClr val="bg1">
                    <a:lumMod val="85000"/>
                    <a:alpha val="30000"/>
                  </a:schemeClr>
                </a:solidFill>
              </a:ln>
            </p:spPr>
            <p:style>
              <a:lnRef idx="1">
                <a:schemeClr val="accent1"/>
              </a:lnRef>
              <a:fillRef idx="0">
                <a:schemeClr val="accent1"/>
              </a:fillRef>
              <a:effectRef idx="0">
                <a:schemeClr val="accent1"/>
              </a:effectRef>
              <a:fontRef idx="minor">
                <a:schemeClr val="tx1"/>
              </a:fontRef>
            </p:style>
          </p:cxnSp>
        </p:grpSp>
      </p:grpSp>
      <p:sp>
        <p:nvSpPr>
          <p:cNvPr id="213" name="Segnaposto piè di pagina 212"/>
          <p:cNvSpPr>
            <a:spLocks noGrp="1"/>
          </p:cNvSpPr>
          <p:nvPr>
            <p:ph type="ftr" sz="quarter" idx="11"/>
          </p:nvPr>
        </p:nvSpPr>
        <p:spPr/>
        <p:txBody>
          <a:bodyPr rtlCol="0"/>
          <a:lstStyle/>
          <a:p>
            <a:pPr rtl="0"/>
            <a:r>
              <a:rPr lang="it-IT" dirty="0" smtClean="0"/>
              <a:t>Aggiungere un piè di pagina</a:t>
            </a:r>
            <a:endParaRPr lang="it-IT" dirty="0"/>
          </a:p>
        </p:txBody>
      </p:sp>
      <p:sp>
        <p:nvSpPr>
          <p:cNvPr id="212" name="Segnaposto data 211"/>
          <p:cNvSpPr>
            <a:spLocks noGrp="1"/>
          </p:cNvSpPr>
          <p:nvPr>
            <p:ph type="dt" sz="half" idx="10"/>
          </p:nvPr>
        </p:nvSpPr>
        <p:spPr/>
        <p:txBody>
          <a:bodyPr rtlCol="0"/>
          <a:lstStyle>
            <a:lvl1pPr>
              <a:defRPr/>
            </a:lvl1pPr>
          </a:lstStyle>
          <a:p>
            <a:fld id="{DFC928A1-9E1E-48FD-AB3C-09DD25247290}" type="datetime1">
              <a:rPr lang="it-IT" smtClean="0"/>
              <a:pPr/>
              <a:t>17/02/2020</a:t>
            </a:fld>
            <a:endParaRPr lang="it-IT" dirty="0"/>
          </a:p>
        </p:txBody>
      </p:sp>
      <p:sp>
        <p:nvSpPr>
          <p:cNvPr id="214" name="Segnaposto numero diapositiva 213"/>
          <p:cNvSpPr>
            <a:spLocks noGrp="1"/>
          </p:cNvSpPr>
          <p:nvPr>
            <p:ph type="sldNum" sz="quarter" idx="12"/>
          </p:nvPr>
        </p:nvSpPr>
        <p:spPr/>
        <p:txBody>
          <a:bodyPr rtlCol="0"/>
          <a:lstStyle/>
          <a:p>
            <a:pPr rtl="0"/>
            <a:fld id="{E31375A4-56A4-47D6-9801-1991572033F7}" type="slidenum">
              <a:rPr lang="it-IT" smtClean="0"/>
              <a:pPr/>
              <a:t>‹N›</a:t>
            </a:fld>
            <a:endParaRPr lang="it-IT" dirty="0"/>
          </a:p>
        </p:txBody>
      </p:sp>
    </p:spTree>
    <p:extLst>
      <p:ext uri="{BB962C8B-B14F-4D97-AF65-F5344CB8AC3E}">
        <p14:creationId xmlns:p14="http://schemas.microsoft.com/office/powerpoint/2010/main" val="21468172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uto con didascalia">
    <p:bg>
      <p:bgPr>
        <a:gradFill flip="none" rotWithShape="1">
          <a:gsLst>
            <a:gs pos="0">
              <a:schemeClr val="accent1"/>
            </a:gs>
            <a:gs pos="100000">
              <a:schemeClr val="accent1">
                <a:lumMod val="80000"/>
              </a:schemeClr>
            </a:gs>
          </a:gsLst>
          <a:path path="circle">
            <a:fillToRect l="50000" t="50000" r="50000" b="50000"/>
          </a:path>
          <a:tileRect/>
        </a:gradFill>
        <a:effectLst/>
      </p:bgPr>
    </p:bg>
    <p:spTree>
      <p:nvGrpSpPr>
        <p:cNvPr id="1" name=""/>
        <p:cNvGrpSpPr/>
        <p:nvPr/>
      </p:nvGrpSpPr>
      <p:grpSpPr>
        <a:xfrm>
          <a:off x="0" y="0"/>
          <a:ext cx="0" cy="0"/>
          <a:chOff x="0" y="0"/>
          <a:chExt cx="0" cy="0"/>
        </a:xfrm>
      </p:grpSpPr>
      <p:grpSp>
        <p:nvGrpSpPr>
          <p:cNvPr id="9" name="Gruppo 8"/>
          <p:cNvGrpSpPr/>
          <p:nvPr userDrawn="1"/>
        </p:nvGrpSpPr>
        <p:grpSpPr bwMode="hidden">
          <a:xfrm>
            <a:off x="-1" y="0"/>
            <a:ext cx="12192002" cy="6858000"/>
            <a:chOff x="-1" y="0"/>
            <a:chExt cx="12192002" cy="6858000"/>
          </a:xfrm>
        </p:grpSpPr>
        <p:cxnSp>
          <p:nvCxnSpPr>
            <p:cNvPr id="10" name="Connettore diritto 9"/>
            <p:cNvCxnSpPr/>
            <p:nvPr/>
          </p:nvCxnSpPr>
          <p:spPr bwMode="hidden">
            <a:xfrm>
              <a:off x="61019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 name="Connettore diritto 10"/>
            <p:cNvCxnSpPr/>
            <p:nvPr/>
          </p:nvCxnSpPr>
          <p:spPr bwMode="hidden">
            <a:xfrm>
              <a:off x="182933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 name="Connettore diritto 11"/>
            <p:cNvCxnSpPr/>
            <p:nvPr/>
          </p:nvCxnSpPr>
          <p:spPr bwMode="hidden">
            <a:xfrm>
              <a:off x="304847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 name="Connettore diritto 12"/>
            <p:cNvCxnSpPr/>
            <p:nvPr/>
          </p:nvCxnSpPr>
          <p:spPr bwMode="hidden">
            <a:xfrm>
              <a:off x="426760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 name="Connettore diritto 13"/>
            <p:cNvCxnSpPr/>
            <p:nvPr/>
          </p:nvCxnSpPr>
          <p:spPr bwMode="hidden">
            <a:xfrm>
              <a:off x="548674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5" name="Connettore diritto 14"/>
            <p:cNvCxnSpPr/>
            <p:nvPr/>
          </p:nvCxnSpPr>
          <p:spPr bwMode="hidden">
            <a:xfrm>
              <a:off x="670588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6" name="Connettore diritto 15"/>
            <p:cNvCxnSpPr/>
            <p:nvPr/>
          </p:nvCxnSpPr>
          <p:spPr bwMode="hidden">
            <a:xfrm>
              <a:off x="792502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7" name="Connettore diritto 16"/>
            <p:cNvCxnSpPr/>
            <p:nvPr/>
          </p:nvCxnSpPr>
          <p:spPr bwMode="hidden">
            <a:xfrm>
              <a:off x="914416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8" name="Connettore diritto 17"/>
            <p:cNvCxnSpPr/>
            <p:nvPr/>
          </p:nvCxnSpPr>
          <p:spPr bwMode="hidden">
            <a:xfrm>
              <a:off x="1036329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9" name="Connettore diritto 18"/>
            <p:cNvCxnSpPr/>
            <p:nvPr/>
          </p:nvCxnSpPr>
          <p:spPr bwMode="hidden">
            <a:xfrm>
              <a:off x="1158243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0" name="Connettore diritto 19"/>
            <p:cNvCxnSpPr/>
            <p:nvPr/>
          </p:nvCxnSpPr>
          <p:spPr bwMode="hidden">
            <a:xfrm>
              <a:off x="2819" y="38648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1" name="Connettore diritto 20"/>
            <p:cNvCxnSpPr/>
            <p:nvPr/>
          </p:nvCxnSpPr>
          <p:spPr bwMode="hidden">
            <a:xfrm>
              <a:off x="2819" y="1611181"/>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2" name="Connettore diritto 21"/>
            <p:cNvCxnSpPr/>
            <p:nvPr/>
          </p:nvCxnSpPr>
          <p:spPr bwMode="hidden">
            <a:xfrm>
              <a:off x="2819" y="2835877"/>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3" name="Connettore diritto 22"/>
            <p:cNvCxnSpPr/>
            <p:nvPr/>
          </p:nvCxnSpPr>
          <p:spPr bwMode="hidden">
            <a:xfrm>
              <a:off x="2819" y="4060573"/>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4" name="Connettore diritto 23"/>
            <p:cNvCxnSpPr/>
            <p:nvPr/>
          </p:nvCxnSpPr>
          <p:spPr bwMode="hidden">
            <a:xfrm>
              <a:off x="2819" y="5285269"/>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5" name="Connettore diritto 24"/>
            <p:cNvCxnSpPr/>
            <p:nvPr/>
          </p:nvCxnSpPr>
          <p:spPr bwMode="hidden">
            <a:xfrm>
              <a:off x="2819" y="650996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26" name="Gruppo 25"/>
            <p:cNvGrpSpPr/>
            <p:nvPr userDrawn="1"/>
          </p:nvGrpSpPr>
          <p:grpSpPr bwMode="hidden">
            <a:xfrm>
              <a:off x="-1" y="0"/>
              <a:ext cx="12192001" cy="6858000"/>
              <a:chOff x="-1" y="0"/>
              <a:chExt cx="12192001" cy="6858000"/>
            </a:xfrm>
          </p:grpSpPr>
          <p:cxnSp>
            <p:nvCxnSpPr>
              <p:cNvPr id="44" name="Connettore diritto 43"/>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5" name="Connettore diritto 44"/>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6" name="Connettore diritto 45"/>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7" name="Connettore diritto 46"/>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8" name="Connettore diritto 47"/>
              <p:cNvCxnSpPr/>
              <p:nvPr/>
            </p:nvCxnSpPr>
            <p:spPr bwMode="hidden">
              <a:xfrm>
                <a:off x="510650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49" name="Gruppo 48"/>
              <p:cNvGrpSpPr/>
              <p:nvPr/>
            </p:nvGrpSpPr>
            <p:grpSpPr bwMode="hidden">
              <a:xfrm>
                <a:off x="6327885" y="0"/>
                <a:ext cx="5864115" cy="5898673"/>
                <a:chOff x="6327885" y="0"/>
                <a:chExt cx="5864115" cy="5898673"/>
              </a:xfrm>
            </p:grpSpPr>
            <p:cxnSp>
              <p:nvCxnSpPr>
                <p:cNvPr id="55" name="Connettore diritto 54"/>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6" name="Connettore diritto 55"/>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7" name="Connettore diritto 56"/>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8" name="Connettore diritto 57"/>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9" name="Connettore diritto 58"/>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50" name="Connettore diritto 49"/>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1" name="Connettore diritto 50"/>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2" name="Connettore diritto 51"/>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3" name="Connettore diritto 52"/>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4" name="Connettore diritto 53"/>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nvGrpSpPr>
            <p:cNvPr id="27" name="Gruppo 26"/>
            <p:cNvGrpSpPr/>
            <p:nvPr userDrawn="1"/>
          </p:nvGrpSpPr>
          <p:grpSpPr bwMode="hidden">
            <a:xfrm flipH="1">
              <a:off x="0" y="0"/>
              <a:ext cx="12192001" cy="6858000"/>
              <a:chOff x="-1" y="0"/>
              <a:chExt cx="12192001" cy="6858000"/>
            </a:xfrm>
          </p:grpSpPr>
          <p:cxnSp>
            <p:nvCxnSpPr>
              <p:cNvPr id="28" name="Connettore diritto 27"/>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9" name="Connettore diritto 28"/>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0" name="Connettore diritto 29"/>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1" name="Connettore diritto 30"/>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2" name="Connettore diritto 31"/>
              <p:cNvCxnSpPr/>
              <p:nvPr/>
            </p:nvCxnSpPr>
            <p:spPr bwMode="hidden">
              <a:xfrm>
                <a:off x="515064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33" name="Gruppo 32"/>
              <p:cNvGrpSpPr/>
              <p:nvPr/>
            </p:nvGrpSpPr>
            <p:grpSpPr bwMode="hidden">
              <a:xfrm>
                <a:off x="6327885" y="0"/>
                <a:ext cx="5864115" cy="5898673"/>
                <a:chOff x="6327885" y="0"/>
                <a:chExt cx="5864115" cy="5898673"/>
              </a:xfrm>
            </p:grpSpPr>
            <p:cxnSp>
              <p:nvCxnSpPr>
                <p:cNvPr id="39" name="Connettore diritto 38"/>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0" name="Connettore diritto 39"/>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1" name="Connettore diritto 40"/>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2" name="Connettore diritto 41"/>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3" name="Connettore diritto 42"/>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34" name="Connettore diritto 33"/>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5" name="Connettore diritto 34"/>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6" name="Connettore diritto 35"/>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7" name="Connettore diritto 36"/>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8" name="Connettore diritto 37"/>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sp>
        <p:nvSpPr>
          <p:cNvPr id="7" name="Rettangolo 6"/>
          <p:cNvSpPr/>
          <p:nvPr userDrawn="1"/>
        </p:nvSpPr>
        <p:spPr>
          <a:xfrm>
            <a:off x="0" y="0"/>
            <a:ext cx="7315200" cy="6858000"/>
          </a:xfrm>
          <a:prstGeom prst="rect">
            <a:avLst/>
          </a:prstGeom>
          <a:gradFill>
            <a:gsLst>
              <a:gs pos="69000">
                <a:schemeClr val="bg1"/>
              </a:gs>
              <a:gs pos="0">
                <a:schemeClr val="bg1"/>
              </a:gs>
              <a:gs pos="100000">
                <a:schemeClr val="bg1">
                  <a:lumMod val="95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it-IT" dirty="0"/>
          </a:p>
        </p:txBody>
      </p:sp>
      <p:sp>
        <p:nvSpPr>
          <p:cNvPr id="2" name="Titolo 1"/>
          <p:cNvSpPr>
            <a:spLocks noGrp="1"/>
          </p:cNvSpPr>
          <p:nvPr>
            <p:ph type="title"/>
          </p:nvPr>
        </p:nvSpPr>
        <p:spPr>
          <a:xfrm>
            <a:off x="7913152" y="571500"/>
            <a:ext cx="3657600" cy="2197100"/>
          </a:xfrm>
        </p:spPr>
        <p:txBody>
          <a:bodyPr rtlCol="0" anchor="b">
            <a:normAutofit/>
          </a:bodyPr>
          <a:lstStyle>
            <a:lvl1pPr>
              <a:defRPr sz="2600">
                <a:solidFill>
                  <a:schemeClr val="bg1"/>
                </a:solidFill>
              </a:defRPr>
            </a:lvl1pPr>
          </a:lstStyle>
          <a:p>
            <a:pPr rtl="0"/>
            <a:r>
              <a:rPr lang="it-IT" smtClean="0"/>
              <a:t>Fare clic per modificare lo stile del titolo</a:t>
            </a:r>
            <a:endParaRPr lang="it-IT" dirty="0"/>
          </a:p>
        </p:txBody>
      </p:sp>
      <p:sp>
        <p:nvSpPr>
          <p:cNvPr id="3" name="Segnaposto contenuto 2"/>
          <p:cNvSpPr>
            <a:spLocks noGrp="1"/>
          </p:cNvSpPr>
          <p:nvPr>
            <p:ph idx="1"/>
          </p:nvPr>
        </p:nvSpPr>
        <p:spPr>
          <a:xfrm>
            <a:off x="543197" y="571500"/>
            <a:ext cx="6217920" cy="5715000"/>
          </a:xfrm>
        </p:spPr>
        <p:txBody>
          <a:bodyPr rtlCol="0">
            <a:normAutofit/>
          </a:bodyPr>
          <a:lstStyle>
            <a:lvl1pPr>
              <a:defRPr sz="2000"/>
            </a:lvl1pPr>
            <a:lvl2pPr>
              <a:defRPr sz="1800"/>
            </a:lvl2pPr>
            <a:lvl3pPr>
              <a:defRPr sz="1600"/>
            </a:lvl3pPr>
            <a:lvl4pPr>
              <a:defRPr sz="1400"/>
            </a:lvl4pPr>
            <a:lvl5pPr>
              <a:defRPr sz="1400"/>
            </a:lvl5pPr>
            <a:lvl6pPr>
              <a:defRPr sz="2000"/>
            </a:lvl6pPr>
            <a:lvl7pPr>
              <a:defRPr sz="2000"/>
            </a:lvl7pPr>
            <a:lvl8pPr>
              <a:defRPr sz="2000"/>
            </a:lvl8pPr>
            <a:lvl9pPr>
              <a:defRPr sz="2000"/>
            </a:lvl9pPr>
          </a:lstStyle>
          <a:p>
            <a:pPr lvl="0" rtl="0"/>
            <a:r>
              <a:rPr lang="it-IT" smtClean="0"/>
              <a:t>Fare clic per modificare stili del testo dello schema</a:t>
            </a:r>
          </a:p>
          <a:p>
            <a:pPr lvl="1" rtl="0"/>
            <a:r>
              <a:rPr lang="it-IT" smtClean="0"/>
              <a:t>Secondo livello</a:t>
            </a:r>
          </a:p>
          <a:p>
            <a:pPr lvl="2" rtl="0"/>
            <a:r>
              <a:rPr lang="it-IT" smtClean="0"/>
              <a:t>Terzo livello</a:t>
            </a:r>
          </a:p>
          <a:p>
            <a:pPr lvl="3" rtl="0"/>
            <a:r>
              <a:rPr lang="it-IT" smtClean="0"/>
              <a:t>Quarto livello</a:t>
            </a:r>
          </a:p>
          <a:p>
            <a:pPr lvl="4" rtl="0"/>
            <a:r>
              <a:rPr lang="it-IT" smtClean="0"/>
              <a:t>Quinto livello</a:t>
            </a:r>
            <a:endParaRPr lang="it-IT" dirty="0"/>
          </a:p>
        </p:txBody>
      </p:sp>
      <p:sp>
        <p:nvSpPr>
          <p:cNvPr id="4" name="Segnaposto testo 3"/>
          <p:cNvSpPr>
            <a:spLocks noGrp="1"/>
          </p:cNvSpPr>
          <p:nvPr>
            <p:ph type="body" sz="half" idx="2"/>
          </p:nvPr>
        </p:nvSpPr>
        <p:spPr>
          <a:xfrm>
            <a:off x="7913152" y="2995012"/>
            <a:ext cx="3657600" cy="2285950"/>
          </a:xfrm>
        </p:spPr>
        <p:txBody>
          <a:bodyPr rtlCol="0">
            <a:normAutofit/>
          </a:bodyPr>
          <a:lstStyle>
            <a:lvl1pPr marL="0" indent="0">
              <a:spcBef>
                <a:spcPts val="1200"/>
              </a:spcBef>
              <a:buNone/>
              <a:defRPr sz="1600">
                <a:solidFill>
                  <a:schemeClr val="bg1"/>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it-IT" smtClean="0"/>
              <a:t>Fare clic per modificare stili del testo dello schema</a:t>
            </a:r>
          </a:p>
        </p:txBody>
      </p:sp>
      <p:cxnSp>
        <p:nvCxnSpPr>
          <p:cNvPr id="60" name="Connettore diritto 59"/>
          <p:cNvCxnSpPr/>
          <p:nvPr userDrawn="1"/>
        </p:nvCxnSpPr>
        <p:spPr>
          <a:xfrm>
            <a:off x="7923089" y="2895600"/>
            <a:ext cx="3659311" cy="0"/>
          </a:xfrm>
          <a:prstGeom prst="line">
            <a:avLst/>
          </a:prstGeom>
          <a:ln w="19050">
            <a:solidFill>
              <a:schemeClr val="bg1"/>
            </a:solidFill>
          </a:ln>
        </p:spPr>
        <p:style>
          <a:lnRef idx="1">
            <a:schemeClr val="accent1"/>
          </a:lnRef>
          <a:fillRef idx="0">
            <a:schemeClr val="accent1"/>
          </a:fillRef>
          <a:effectRef idx="0">
            <a:schemeClr val="accent1"/>
          </a:effectRef>
          <a:fontRef idx="minor">
            <a:schemeClr val="tx1"/>
          </a:fontRef>
        </p:style>
      </p:cxnSp>
      <p:sp>
        <p:nvSpPr>
          <p:cNvPr id="6" name="Segnaposto piè di pagina 5"/>
          <p:cNvSpPr>
            <a:spLocks noGrp="1"/>
          </p:cNvSpPr>
          <p:nvPr>
            <p:ph type="ftr" sz="quarter" idx="11"/>
          </p:nvPr>
        </p:nvSpPr>
        <p:spPr/>
        <p:txBody>
          <a:bodyPr rtlCol="0"/>
          <a:lstStyle/>
          <a:p>
            <a:pPr rtl="0"/>
            <a:r>
              <a:rPr lang="it-IT" dirty="0" smtClean="0"/>
              <a:t>Aggiungere un piè di pagina</a:t>
            </a:r>
            <a:endParaRPr lang="it-IT" dirty="0"/>
          </a:p>
        </p:txBody>
      </p:sp>
      <p:sp>
        <p:nvSpPr>
          <p:cNvPr id="5" name="Segnaposto data 4"/>
          <p:cNvSpPr>
            <a:spLocks noGrp="1"/>
          </p:cNvSpPr>
          <p:nvPr>
            <p:ph type="dt" sz="half" idx="10"/>
          </p:nvPr>
        </p:nvSpPr>
        <p:spPr/>
        <p:txBody>
          <a:bodyPr rtlCol="0"/>
          <a:lstStyle>
            <a:lvl1pPr>
              <a:defRPr>
                <a:solidFill>
                  <a:schemeClr val="bg1"/>
                </a:solidFill>
              </a:defRPr>
            </a:lvl1pPr>
          </a:lstStyle>
          <a:p>
            <a:fld id="{9F1644F3-824F-48A5-8157-2BE66488F879}" type="datetime1">
              <a:rPr lang="it-IT" smtClean="0"/>
              <a:pPr/>
              <a:t>17/02/2020</a:t>
            </a:fld>
            <a:endParaRPr lang="it-IT" dirty="0"/>
          </a:p>
        </p:txBody>
      </p:sp>
      <p:sp>
        <p:nvSpPr>
          <p:cNvPr id="8" name="Segnaposto numero diapositiva 7"/>
          <p:cNvSpPr>
            <a:spLocks noGrp="1"/>
          </p:cNvSpPr>
          <p:nvPr>
            <p:ph type="sldNum" sz="quarter" idx="12"/>
          </p:nvPr>
        </p:nvSpPr>
        <p:spPr/>
        <p:txBody>
          <a:bodyPr rtlCol="0"/>
          <a:lstStyle>
            <a:lvl1pPr>
              <a:defRPr>
                <a:solidFill>
                  <a:schemeClr val="bg1"/>
                </a:solidFill>
              </a:defRPr>
            </a:lvl1pPr>
          </a:lstStyle>
          <a:p>
            <a:pPr rtl="0"/>
            <a:fld id="{E31375A4-56A4-47D6-9801-1991572033F7}" type="slidenum">
              <a:rPr lang="it-IT" smtClean="0"/>
              <a:pPr/>
              <a:t>‹N›</a:t>
            </a:fld>
            <a:endParaRPr lang="it-IT" dirty="0"/>
          </a:p>
        </p:txBody>
      </p:sp>
    </p:spTree>
    <p:extLst>
      <p:ext uri="{BB962C8B-B14F-4D97-AF65-F5344CB8AC3E}">
        <p14:creationId xmlns:p14="http://schemas.microsoft.com/office/powerpoint/2010/main" val="16673741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magine con didascalia">
    <p:bg>
      <p:bgPr>
        <a:gradFill flip="none" rotWithShape="1">
          <a:gsLst>
            <a:gs pos="0">
              <a:schemeClr val="accent1"/>
            </a:gs>
            <a:gs pos="100000">
              <a:schemeClr val="accent1">
                <a:lumMod val="80000"/>
              </a:schemeClr>
            </a:gs>
          </a:gsLst>
          <a:path path="circle">
            <a:fillToRect l="50000" t="50000" r="50000" b="50000"/>
          </a:path>
          <a:tileRect/>
        </a:gradFill>
        <a:effectLst/>
      </p:bgPr>
    </p:bg>
    <p:spTree>
      <p:nvGrpSpPr>
        <p:cNvPr id="1" name=""/>
        <p:cNvGrpSpPr/>
        <p:nvPr/>
      </p:nvGrpSpPr>
      <p:grpSpPr>
        <a:xfrm>
          <a:off x="0" y="0"/>
          <a:ext cx="0" cy="0"/>
          <a:chOff x="0" y="0"/>
          <a:chExt cx="0" cy="0"/>
        </a:xfrm>
      </p:grpSpPr>
      <p:grpSp>
        <p:nvGrpSpPr>
          <p:cNvPr id="8" name="Gruppo 7"/>
          <p:cNvGrpSpPr/>
          <p:nvPr/>
        </p:nvGrpSpPr>
        <p:grpSpPr bwMode="hidden">
          <a:xfrm>
            <a:off x="-1" y="0"/>
            <a:ext cx="12192002" cy="6858000"/>
            <a:chOff x="-1" y="0"/>
            <a:chExt cx="12192002" cy="6858000"/>
          </a:xfrm>
        </p:grpSpPr>
        <p:cxnSp>
          <p:nvCxnSpPr>
            <p:cNvPr id="9" name="Connettore diritto 8"/>
            <p:cNvCxnSpPr/>
            <p:nvPr/>
          </p:nvCxnSpPr>
          <p:spPr bwMode="hidden">
            <a:xfrm>
              <a:off x="61019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 name="Connettore diritto 9"/>
            <p:cNvCxnSpPr/>
            <p:nvPr/>
          </p:nvCxnSpPr>
          <p:spPr bwMode="hidden">
            <a:xfrm>
              <a:off x="182933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 name="Connettore diritto 10"/>
            <p:cNvCxnSpPr/>
            <p:nvPr/>
          </p:nvCxnSpPr>
          <p:spPr bwMode="hidden">
            <a:xfrm>
              <a:off x="304847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 name="Connettore diritto 11"/>
            <p:cNvCxnSpPr/>
            <p:nvPr/>
          </p:nvCxnSpPr>
          <p:spPr bwMode="hidden">
            <a:xfrm>
              <a:off x="426760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 name="Connettore diritto 12"/>
            <p:cNvCxnSpPr/>
            <p:nvPr/>
          </p:nvCxnSpPr>
          <p:spPr bwMode="hidden">
            <a:xfrm>
              <a:off x="548674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 name="Connettore diritto 13"/>
            <p:cNvCxnSpPr/>
            <p:nvPr/>
          </p:nvCxnSpPr>
          <p:spPr bwMode="hidden">
            <a:xfrm>
              <a:off x="6705884"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5" name="Connettore diritto 14"/>
            <p:cNvCxnSpPr/>
            <p:nvPr/>
          </p:nvCxnSpPr>
          <p:spPr bwMode="hidden">
            <a:xfrm>
              <a:off x="7925022"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6" name="Connettore diritto 15"/>
            <p:cNvCxnSpPr/>
            <p:nvPr/>
          </p:nvCxnSpPr>
          <p:spPr bwMode="hidden">
            <a:xfrm>
              <a:off x="9144160"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7" name="Connettore diritto 16"/>
            <p:cNvCxnSpPr/>
            <p:nvPr/>
          </p:nvCxnSpPr>
          <p:spPr bwMode="hidden">
            <a:xfrm>
              <a:off x="10363298"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8" name="Connettore diritto 17"/>
            <p:cNvCxnSpPr/>
            <p:nvPr/>
          </p:nvCxnSpPr>
          <p:spPr bwMode="hidden">
            <a:xfrm>
              <a:off x="11582436" y="0"/>
              <a:ext cx="0"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9" name="Connettore diritto 18"/>
            <p:cNvCxnSpPr/>
            <p:nvPr/>
          </p:nvCxnSpPr>
          <p:spPr bwMode="hidden">
            <a:xfrm>
              <a:off x="2819" y="38648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0" name="Connettore diritto 19"/>
            <p:cNvCxnSpPr/>
            <p:nvPr/>
          </p:nvCxnSpPr>
          <p:spPr bwMode="hidden">
            <a:xfrm>
              <a:off x="2819" y="1611181"/>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1" name="Connettore diritto 20"/>
            <p:cNvCxnSpPr/>
            <p:nvPr/>
          </p:nvCxnSpPr>
          <p:spPr bwMode="hidden">
            <a:xfrm>
              <a:off x="2819" y="2835877"/>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2" name="Connettore diritto 21"/>
            <p:cNvCxnSpPr/>
            <p:nvPr/>
          </p:nvCxnSpPr>
          <p:spPr bwMode="hidden">
            <a:xfrm>
              <a:off x="2819" y="4060573"/>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3" name="Connettore diritto 22"/>
            <p:cNvCxnSpPr/>
            <p:nvPr/>
          </p:nvCxnSpPr>
          <p:spPr bwMode="hidden">
            <a:xfrm>
              <a:off x="2819" y="5285269"/>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4" name="Connettore diritto 23"/>
            <p:cNvCxnSpPr/>
            <p:nvPr/>
          </p:nvCxnSpPr>
          <p:spPr bwMode="hidden">
            <a:xfrm>
              <a:off x="2819" y="6509965"/>
              <a:ext cx="12188952" cy="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25" name="Gruppo 24"/>
            <p:cNvGrpSpPr/>
            <p:nvPr/>
          </p:nvGrpSpPr>
          <p:grpSpPr bwMode="hidden">
            <a:xfrm>
              <a:off x="-1" y="0"/>
              <a:ext cx="12192001" cy="6858000"/>
              <a:chOff x="-1" y="0"/>
              <a:chExt cx="12192001" cy="6858000"/>
            </a:xfrm>
          </p:grpSpPr>
          <p:cxnSp>
            <p:nvCxnSpPr>
              <p:cNvPr id="43" name="Connettore diritto 42"/>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4" name="Connettore diritto 43"/>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5" name="Connettore diritto 44"/>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6" name="Connettore diritto 45"/>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7" name="Connettore diritto 46"/>
              <p:cNvCxnSpPr/>
              <p:nvPr/>
            </p:nvCxnSpPr>
            <p:spPr bwMode="hidden">
              <a:xfrm>
                <a:off x="510650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48" name="Gruppo 47"/>
              <p:cNvGrpSpPr/>
              <p:nvPr/>
            </p:nvGrpSpPr>
            <p:grpSpPr bwMode="hidden">
              <a:xfrm>
                <a:off x="6327885" y="0"/>
                <a:ext cx="5864115" cy="5898673"/>
                <a:chOff x="6327885" y="0"/>
                <a:chExt cx="5864115" cy="5898673"/>
              </a:xfrm>
            </p:grpSpPr>
            <p:cxnSp>
              <p:nvCxnSpPr>
                <p:cNvPr id="54" name="Connettore diritto 53"/>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5" name="Connettore diritto 54"/>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6" name="Connettore diritto 55"/>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7" name="Connettore diritto 56"/>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8" name="Connettore diritto 57"/>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49" name="Connettore diritto 48"/>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0" name="Connettore diritto 49"/>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1" name="Connettore diritto 50"/>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2" name="Connettore diritto 51"/>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53" name="Connettore diritto 52"/>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nvGrpSpPr>
            <p:cNvPr id="26" name="Gruppo 25"/>
            <p:cNvGrpSpPr/>
            <p:nvPr/>
          </p:nvGrpSpPr>
          <p:grpSpPr bwMode="hidden">
            <a:xfrm flipH="1">
              <a:off x="0" y="0"/>
              <a:ext cx="12192001" cy="6858000"/>
              <a:chOff x="-1" y="0"/>
              <a:chExt cx="12192001" cy="6858000"/>
            </a:xfrm>
          </p:grpSpPr>
          <p:cxnSp>
            <p:nvCxnSpPr>
              <p:cNvPr id="27" name="Connettore diritto 26"/>
              <p:cNvCxnSpPr/>
              <p:nvPr/>
            </p:nvCxnSpPr>
            <p:spPr bwMode="hidden">
              <a:xfrm>
                <a:off x="225425"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8" name="Connettore diritto 27"/>
              <p:cNvCxnSpPr/>
              <p:nvPr/>
            </p:nvCxnSpPr>
            <p:spPr bwMode="hidden">
              <a:xfrm>
                <a:off x="144915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29" name="Connettore diritto 28"/>
              <p:cNvCxnSpPr/>
              <p:nvPr/>
            </p:nvCxnSpPr>
            <p:spPr bwMode="hidden">
              <a:xfrm>
                <a:off x="2665982"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0" name="Connettore diritto 29"/>
              <p:cNvCxnSpPr/>
              <p:nvPr/>
            </p:nvCxnSpPr>
            <p:spPr bwMode="hidden">
              <a:xfrm>
                <a:off x="3885119"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1" name="Connettore diritto 30"/>
              <p:cNvCxnSpPr/>
              <p:nvPr/>
            </p:nvCxnSpPr>
            <p:spPr bwMode="hidden">
              <a:xfrm>
                <a:off x="5150644" y="0"/>
                <a:ext cx="6815931" cy="6858000"/>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32" name="Gruppo 31"/>
              <p:cNvGrpSpPr/>
              <p:nvPr/>
            </p:nvGrpSpPr>
            <p:grpSpPr bwMode="hidden">
              <a:xfrm>
                <a:off x="6327885" y="0"/>
                <a:ext cx="5864115" cy="5898673"/>
                <a:chOff x="6327885" y="0"/>
                <a:chExt cx="5864115" cy="5898673"/>
              </a:xfrm>
            </p:grpSpPr>
            <p:cxnSp>
              <p:nvCxnSpPr>
                <p:cNvPr id="38" name="Connettore diritto 37"/>
                <p:cNvCxnSpPr/>
                <p:nvPr/>
              </p:nvCxnSpPr>
              <p:spPr bwMode="hidden">
                <a:xfrm>
                  <a:off x="6327885" y="0"/>
                  <a:ext cx="5864115" cy="5898673"/>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9" name="Connettore diritto 38"/>
                <p:cNvCxnSpPr/>
                <p:nvPr/>
              </p:nvCxnSpPr>
              <p:spPr bwMode="hidden">
                <a:xfrm>
                  <a:off x="7549268" y="0"/>
                  <a:ext cx="4642732" cy="467242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0" name="Connettore diritto 39"/>
                <p:cNvCxnSpPr/>
                <p:nvPr/>
              </p:nvCxnSpPr>
              <p:spPr bwMode="hidden">
                <a:xfrm>
                  <a:off x="8772997" y="0"/>
                  <a:ext cx="3419003" cy="34567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1" name="Connettore diritto 40"/>
                <p:cNvCxnSpPr/>
                <p:nvPr/>
              </p:nvCxnSpPr>
              <p:spPr bwMode="hidden">
                <a:xfrm>
                  <a:off x="9982200" y="0"/>
                  <a:ext cx="2209800" cy="222646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42" name="Connettore diritto 41"/>
                <p:cNvCxnSpPr/>
                <p:nvPr/>
              </p:nvCxnSpPr>
              <p:spPr bwMode="hidden">
                <a:xfrm>
                  <a:off x="11199019" y="0"/>
                  <a:ext cx="992981" cy="1002506"/>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33" name="Connettore diritto 32"/>
              <p:cNvCxnSpPr/>
              <p:nvPr/>
            </p:nvCxnSpPr>
            <p:spPr bwMode="hidden">
              <a:xfrm flipH="1" flipV="1">
                <a:off x="-1" y="1012053"/>
                <a:ext cx="5828811" cy="58459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4" name="Connettore diritto 33"/>
              <p:cNvCxnSpPr/>
              <p:nvPr/>
            </p:nvCxnSpPr>
            <p:spPr bwMode="hidden">
              <a:xfrm flipH="1" flipV="1">
                <a:off x="-1" y="2227340"/>
                <a:ext cx="4614781" cy="4630658"/>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5" name="Connettore diritto 34"/>
              <p:cNvCxnSpPr/>
              <p:nvPr/>
            </p:nvCxnSpPr>
            <p:spPr bwMode="hidden">
              <a:xfrm flipH="1" flipV="1">
                <a:off x="-1" y="3432149"/>
                <a:ext cx="3398419" cy="3425849"/>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6" name="Connettore diritto 35"/>
              <p:cNvCxnSpPr/>
              <p:nvPr/>
            </p:nvCxnSpPr>
            <p:spPr bwMode="hidden">
              <a:xfrm flipH="1" flipV="1">
                <a:off x="-1" y="4651431"/>
                <a:ext cx="2196496" cy="2206567"/>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37" name="Connettore diritto 36"/>
              <p:cNvCxnSpPr/>
              <p:nvPr/>
            </p:nvCxnSpPr>
            <p:spPr bwMode="hidden">
              <a:xfrm flipH="1" flipV="1">
                <a:off x="-1" y="5864453"/>
                <a:ext cx="987003" cy="993545"/>
              </a:xfrm>
              <a:prstGeom prst="line">
                <a:avLst/>
              </a:prstGeom>
              <a:ln>
                <a:solidFill>
                  <a:schemeClr val="accent1">
                    <a:lumMod val="75000"/>
                    <a:alpha val="25000"/>
                  </a:schemeClr>
                </a:solidFill>
              </a:ln>
            </p:spPr>
            <p:style>
              <a:lnRef idx="1">
                <a:schemeClr val="accent1"/>
              </a:lnRef>
              <a:fillRef idx="0">
                <a:schemeClr val="accent1"/>
              </a:fillRef>
              <a:effectRef idx="0">
                <a:schemeClr val="accent1"/>
              </a:effectRef>
              <a:fontRef idx="minor">
                <a:schemeClr val="tx1"/>
              </a:fontRef>
            </p:style>
          </p:cxnSp>
        </p:grpSp>
      </p:grpSp>
      <p:sp>
        <p:nvSpPr>
          <p:cNvPr id="60" name="Rettangolo 59"/>
          <p:cNvSpPr/>
          <p:nvPr/>
        </p:nvSpPr>
        <p:spPr>
          <a:xfrm>
            <a:off x="0" y="0"/>
            <a:ext cx="7315200" cy="6858000"/>
          </a:xfrm>
          <a:prstGeom prst="rect">
            <a:avLst/>
          </a:prstGeom>
          <a:gradFill>
            <a:gsLst>
              <a:gs pos="69000">
                <a:schemeClr val="bg1"/>
              </a:gs>
              <a:gs pos="0">
                <a:schemeClr val="bg1"/>
              </a:gs>
              <a:gs pos="100000">
                <a:schemeClr val="bg1">
                  <a:lumMod val="95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rtl="0"/>
            <a:endParaRPr lang="it-IT" dirty="0"/>
          </a:p>
        </p:txBody>
      </p:sp>
      <p:cxnSp>
        <p:nvCxnSpPr>
          <p:cNvPr id="59" name="Connettore diritto 58"/>
          <p:cNvCxnSpPr/>
          <p:nvPr/>
        </p:nvCxnSpPr>
        <p:spPr>
          <a:xfrm>
            <a:off x="7923089" y="2895600"/>
            <a:ext cx="3659311" cy="0"/>
          </a:xfrm>
          <a:prstGeom prst="line">
            <a:avLst/>
          </a:prstGeom>
          <a:ln w="19050">
            <a:solidFill>
              <a:schemeClr val="bg1"/>
            </a:solidFill>
          </a:ln>
        </p:spPr>
        <p:style>
          <a:lnRef idx="1">
            <a:schemeClr val="accent1"/>
          </a:lnRef>
          <a:fillRef idx="0">
            <a:schemeClr val="accent1"/>
          </a:fillRef>
          <a:effectRef idx="0">
            <a:schemeClr val="accent1"/>
          </a:effectRef>
          <a:fontRef idx="minor">
            <a:schemeClr val="tx1"/>
          </a:fontRef>
        </p:style>
      </p:cxnSp>
      <p:sp>
        <p:nvSpPr>
          <p:cNvPr id="2" name="Titolo 1"/>
          <p:cNvSpPr>
            <a:spLocks noGrp="1"/>
          </p:cNvSpPr>
          <p:nvPr>
            <p:ph type="title"/>
          </p:nvPr>
        </p:nvSpPr>
        <p:spPr>
          <a:xfrm>
            <a:off x="7909560" y="576072"/>
            <a:ext cx="3657600" cy="2194560"/>
          </a:xfrm>
        </p:spPr>
        <p:txBody>
          <a:bodyPr rtlCol="0" anchor="b">
            <a:normAutofit/>
          </a:bodyPr>
          <a:lstStyle>
            <a:lvl1pPr>
              <a:defRPr sz="2600">
                <a:solidFill>
                  <a:schemeClr val="bg1"/>
                </a:solidFill>
              </a:defRPr>
            </a:lvl1pPr>
          </a:lstStyle>
          <a:p>
            <a:pPr rtl="0"/>
            <a:r>
              <a:rPr lang="it-IT" smtClean="0"/>
              <a:t>Fare clic per modificare lo stile del titolo</a:t>
            </a:r>
            <a:endParaRPr lang="it-IT" dirty="0"/>
          </a:p>
        </p:txBody>
      </p:sp>
      <p:sp>
        <p:nvSpPr>
          <p:cNvPr id="3" name="Segnaposto immagine 2" descr="Segnaposto vuoto per aggiungere un'immagine. Fare clic sul segnaposto e selezionare l'immagine che si vuole aggiungere."/>
          <p:cNvSpPr>
            <a:spLocks noGrp="1"/>
          </p:cNvSpPr>
          <p:nvPr>
            <p:ph type="pic" idx="1"/>
          </p:nvPr>
        </p:nvSpPr>
        <p:spPr>
          <a:xfrm>
            <a:off x="4412" y="-159"/>
            <a:ext cx="7315200" cy="6858000"/>
          </a:xfrm>
        </p:spPr>
        <p:txBody>
          <a:bodyPr tIns="457200" rtlCol="0">
            <a:normAutofit/>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rtl="0"/>
            <a:r>
              <a:rPr lang="it-IT" smtClean="0"/>
              <a:t>Fare clic sull'icona per inserire un'immagine</a:t>
            </a:r>
            <a:endParaRPr lang="it-IT" dirty="0"/>
          </a:p>
        </p:txBody>
      </p:sp>
      <p:sp>
        <p:nvSpPr>
          <p:cNvPr id="4" name="Segnaposto testo 3"/>
          <p:cNvSpPr>
            <a:spLocks noGrp="1"/>
          </p:cNvSpPr>
          <p:nvPr>
            <p:ph type="body" sz="half" idx="2"/>
          </p:nvPr>
        </p:nvSpPr>
        <p:spPr>
          <a:xfrm>
            <a:off x="7909560" y="2999232"/>
            <a:ext cx="3657600" cy="2286000"/>
          </a:xfrm>
        </p:spPr>
        <p:txBody>
          <a:bodyPr rtlCol="0"/>
          <a:lstStyle>
            <a:lvl1pPr marL="0" indent="0">
              <a:spcBef>
                <a:spcPts val="1200"/>
              </a:spcBef>
              <a:buNone/>
              <a:defRPr sz="1600">
                <a:solidFill>
                  <a:schemeClr val="bg1"/>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rtl="0"/>
            <a:r>
              <a:rPr lang="it-IT" smtClean="0"/>
              <a:t>Fare clic per modificare stili del testo dello schema</a:t>
            </a:r>
          </a:p>
        </p:txBody>
      </p:sp>
    </p:spTree>
    <p:extLst>
      <p:ext uri="{BB962C8B-B14F-4D97-AF65-F5344CB8AC3E}">
        <p14:creationId xmlns:p14="http://schemas.microsoft.com/office/powerpoint/2010/main" val="62031800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53000">
              <a:schemeClr val="bg1"/>
            </a:gs>
            <a:gs pos="0">
              <a:schemeClr val="bg1">
                <a:lumMod val="100000"/>
              </a:schemeClr>
            </a:gs>
            <a:gs pos="100000">
              <a:schemeClr val="bg1">
                <a:lumMod val="95000"/>
                <a:alpha val="65000"/>
              </a:schemeClr>
            </a:gs>
          </a:gsLst>
          <a:lin ang="5400000" scaled="1"/>
          <a:tileRect/>
        </a:gradFill>
        <a:effectLst/>
      </p:bgPr>
    </p:bg>
    <p:spTree>
      <p:nvGrpSpPr>
        <p:cNvPr id="1" name=""/>
        <p:cNvGrpSpPr/>
        <p:nvPr/>
      </p:nvGrpSpPr>
      <p:grpSpPr>
        <a:xfrm>
          <a:off x="0" y="0"/>
          <a:ext cx="0" cy="0"/>
          <a:chOff x="0" y="0"/>
          <a:chExt cx="0" cy="0"/>
        </a:xfrm>
      </p:grpSpPr>
      <p:grpSp>
        <p:nvGrpSpPr>
          <p:cNvPr id="96" name="Gruppo 95"/>
          <p:cNvGrpSpPr/>
          <p:nvPr userDrawn="1"/>
        </p:nvGrpSpPr>
        <p:grpSpPr bwMode="hidden">
          <a:xfrm>
            <a:off x="-1" y="-195943"/>
            <a:ext cx="12192002" cy="6858000"/>
            <a:chOff x="-1" y="0"/>
            <a:chExt cx="12192002" cy="6858000"/>
          </a:xfrm>
        </p:grpSpPr>
        <p:cxnSp>
          <p:nvCxnSpPr>
            <p:cNvPr id="97" name="Connettore diritto 96"/>
            <p:cNvCxnSpPr/>
            <p:nvPr/>
          </p:nvCxnSpPr>
          <p:spPr bwMode="hidden">
            <a:xfrm>
              <a:off x="610194"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98" name="Connettore diritto 97"/>
            <p:cNvCxnSpPr/>
            <p:nvPr/>
          </p:nvCxnSpPr>
          <p:spPr bwMode="hidden">
            <a:xfrm>
              <a:off x="1829332"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99" name="Connettore diritto 98"/>
            <p:cNvCxnSpPr/>
            <p:nvPr/>
          </p:nvCxnSpPr>
          <p:spPr bwMode="hidden">
            <a:xfrm>
              <a:off x="3048470"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0" name="Connettore diritto 99"/>
            <p:cNvCxnSpPr/>
            <p:nvPr/>
          </p:nvCxnSpPr>
          <p:spPr bwMode="hidden">
            <a:xfrm>
              <a:off x="4267608"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1" name="Connettore diritto 100"/>
            <p:cNvCxnSpPr/>
            <p:nvPr/>
          </p:nvCxnSpPr>
          <p:spPr bwMode="hidden">
            <a:xfrm>
              <a:off x="5486746"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2" name="Connettore diritto 101"/>
            <p:cNvCxnSpPr/>
            <p:nvPr/>
          </p:nvCxnSpPr>
          <p:spPr bwMode="hidden">
            <a:xfrm>
              <a:off x="6705884"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3" name="Connettore diritto 102"/>
            <p:cNvCxnSpPr/>
            <p:nvPr/>
          </p:nvCxnSpPr>
          <p:spPr bwMode="hidden">
            <a:xfrm>
              <a:off x="7925022"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4" name="Connettore diritto 103"/>
            <p:cNvCxnSpPr/>
            <p:nvPr/>
          </p:nvCxnSpPr>
          <p:spPr bwMode="hidden">
            <a:xfrm>
              <a:off x="9144160"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5" name="Connettore diritto 104"/>
            <p:cNvCxnSpPr/>
            <p:nvPr/>
          </p:nvCxnSpPr>
          <p:spPr bwMode="hidden">
            <a:xfrm>
              <a:off x="10363298"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6" name="Connettore diritto 105"/>
            <p:cNvCxnSpPr/>
            <p:nvPr/>
          </p:nvCxnSpPr>
          <p:spPr bwMode="hidden">
            <a:xfrm>
              <a:off x="11582436" y="0"/>
              <a:ext cx="0"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7" name="Connettore diritto 106"/>
            <p:cNvCxnSpPr/>
            <p:nvPr/>
          </p:nvCxnSpPr>
          <p:spPr bwMode="hidden">
            <a:xfrm>
              <a:off x="2819" y="386485"/>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8" name="Connettore diritto 107"/>
            <p:cNvCxnSpPr/>
            <p:nvPr/>
          </p:nvCxnSpPr>
          <p:spPr bwMode="hidden">
            <a:xfrm>
              <a:off x="2819" y="1611181"/>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09" name="Connettore diritto 108"/>
            <p:cNvCxnSpPr/>
            <p:nvPr/>
          </p:nvCxnSpPr>
          <p:spPr bwMode="hidden">
            <a:xfrm>
              <a:off x="2819" y="2835877"/>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0" name="Connettore diritto 109"/>
            <p:cNvCxnSpPr/>
            <p:nvPr/>
          </p:nvCxnSpPr>
          <p:spPr bwMode="hidden">
            <a:xfrm>
              <a:off x="2819" y="4060573"/>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1" name="Connettore diritto 110"/>
            <p:cNvCxnSpPr/>
            <p:nvPr/>
          </p:nvCxnSpPr>
          <p:spPr bwMode="hidden">
            <a:xfrm>
              <a:off x="2819" y="5285269"/>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2" name="Connettore diritto 111"/>
            <p:cNvCxnSpPr/>
            <p:nvPr/>
          </p:nvCxnSpPr>
          <p:spPr bwMode="hidden">
            <a:xfrm>
              <a:off x="2819" y="6509965"/>
              <a:ext cx="12188952" cy="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113" name="Gruppo 112"/>
            <p:cNvGrpSpPr/>
            <p:nvPr userDrawn="1"/>
          </p:nvGrpSpPr>
          <p:grpSpPr bwMode="hidden">
            <a:xfrm>
              <a:off x="-1" y="0"/>
              <a:ext cx="12192001" cy="6858000"/>
              <a:chOff x="-1" y="0"/>
              <a:chExt cx="12192001" cy="6858000"/>
            </a:xfrm>
          </p:grpSpPr>
          <p:cxnSp>
            <p:nvCxnSpPr>
              <p:cNvPr id="131" name="Connettore diritto 130"/>
              <p:cNvCxnSpPr/>
              <p:nvPr/>
            </p:nvCxnSpPr>
            <p:spPr bwMode="hidden">
              <a:xfrm>
                <a:off x="225425"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2" name="Connettore diritto 131"/>
              <p:cNvCxnSpPr/>
              <p:nvPr/>
            </p:nvCxnSpPr>
            <p:spPr bwMode="hidden">
              <a:xfrm>
                <a:off x="1449154"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3" name="Connettore diritto 132"/>
              <p:cNvCxnSpPr/>
              <p:nvPr/>
            </p:nvCxnSpPr>
            <p:spPr bwMode="hidden">
              <a:xfrm>
                <a:off x="2665982"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4" name="Connettore diritto 133"/>
              <p:cNvCxnSpPr/>
              <p:nvPr/>
            </p:nvCxnSpPr>
            <p:spPr bwMode="hidden">
              <a:xfrm>
                <a:off x="3885119"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5" name="Connettore diritto 134"/>
              <p:cNvCxnSpPr/>
              <p:nvPr/>
            </p:nvCxnSpPr>
            <p:spPr bwMode="hidden">
              <a:xfrm>
                <a:off x="5106502"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136" name="Gruppo 135"/>
              <p:cNvGrpSpPr/>
              <p:nvPr/>
            </p:nvGrpSpPr>
            <p:grpSpPr bwMode="hidden">
              <a:xfrm>
                <a:off x="6327885" y="0"/>
                <a:ext cx="5864115" cy="5898673"/>
                <a:chOff x="6327885" y="0"/>
                <a:chExt cx="5864115" cy="5898673"/>
              </a:xfrm>
            </p:grpSpPr>
            <p:cxnSp>
              <p:nvCxnSpPr>
                <p:cNvPr id="142" name="Connettore diritto 141"/>
                <p:cNvCxnSpPr/>
                <p:nvPr/>
              </p:nvCxnSpPr>
              <p:spPr bwMode="hidden">
                <a:xfrm>
                  <a:off x="6327885" y="0"/>
                  <a:ext cx="5864115" cy="5898673"/>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3" name="Connettore diritto 142"/>
                <p:cNvCxnSpPr/>
                <p:nvPr/>
              </p:nvCxnSpPr>
              <p:spPr bwMode="hidden">
                <a:xfrm>
                  <a:off x="7549268" y="0"/>
                  <a:ext cx="4642732" cy="467242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4" name="Connettore diritto 143"/>
                <p:cNvCxnSpPr/>
                <p:nvPr/>
              </p:nvCxnSpPr>
              <p:spPr bwMode="hidden">
                <a:xfrm>
                  <a:off x="8772997" y="0"/>
                  <a:ext cx="3419003" cy="345674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5" name="Connettore diritto 144"/>
                <p:cNvCxnSpPr/>
                <p:nvPr/>
              </p:nvCxnSpPr>
              <p:spPr bwMode="hidden">
                <a:xfrm>
                  <a:off x="9982200" y="0"/>
                  <a:ext cx="2209800" cy="222646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6" name="Connettore diritto 145"/>
                <p:cNvCxnSpPr/>
                <p:nvPr/>
              </p:nvCxnSpPr>
              <p:spPr bwMode="hidden">
                <a:xfrm>
                  <a:off x="11199019" y="0"/>
                  <a:ext cx="992981" cy="1002506"/>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137" name="Connettore diritto 136"/>
              <p:cNvCxnSpPr/>
              <p:nvPr/>
            </p:nvCxnSpPr>
            <p:spPr bwMode="hidden">
              <a:xfrm flipH="1" flipV="1">
                <a:off x="-1" y="1012053"/>
                <a:ext cx="5828811" cy="584594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8" name="Connettore diritto 137"/>
              <p:cNvCxnSpPr/>
              <p:nvPr/>
            </p:nvCxnSpPr>
            <p:spPr bwMode="hidden">
              <a:xfrm flipH="1" flipV="1">
                <a:off x="-1" y="2227340"/>
                <a:ext cx="4614781" cy="4630658"/>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9" name="Connettore diritto 138"/>
              <p:cNvCxnSpPr/>
              <p:nvPr/>
            </p:nvCxnSpPr>
            <p:spPr bwMode="hidden">
              <a:xfrm flipH="1" flipV="1">
                <a:off x="-1" y="3432149"/>
                <a:ext cx="3398419" cy="342584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0" name="Connettore diritto 139"/>
              <p:cNvCxnSpPr/>
              <p:nvPr/>
            </p:nvCxnSpPr>
            <p:spPr bwMode="hidden">
              <a:xfrm flipH="1" flipV="1">
                <a:off x="-1" y="4651431"/>
                <a:ext cx="2196496" cy="2206567"/>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41" name="Connettore diritto 140"/>
              <p:cNvCxnSpPr/>
              <p:nvPr/>
            </p:nvCxnSpPr>
            <p:spPr bwMode="hidden">
              <a:xfrm flipH="1" flipV="1">
                <a:off x="-1" y="5864453"/>
                <a:ext cx="987003" cy="99354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grpSp>
          <p:nvGrpSpPr>
            <p:cNvPr id="114" name="Gruppo 113"/>
            <p:cNvGrpSpPr/>
            <p:nvPr userDrawn="1"/>
          </p:nvGrpSpPr>
          <p:grpSpPr bwMode="hidden">
            <a:xfrm flipH="1">
              <a:off x="0" y="0"/>
              <a:ext cx="12192001" cy="6858000"/>
              <a:chOff x="-1" y="0"/>
              <a:chExt cx="12192001" cy="6858000"/>
            </a:xfrm>
          </p:grpSpPr>
          <p:cxnSp>
            <p:nvCxnSpPr>
              <p:cNvPr id="115" name="Connettore diritto 114"/>
              <p:cNvCxnSpPr/>
              <p:nvPr/>
            </p:nvCxnSpPr>
            <p:spPr bwMode="hidden">
              <a:xfrm>
                <a:off x="225425"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6" name="Connettore diritto 115"/>
              <p:cNvCxnSpPr/>
              <p:nvPr/>
            </p:nvCxnSpPr>
            <p:spPr bwMode="hidden">
              <a:xfrm>
                <a:off x="1449154"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7" name="Connettore diritto 116"/>
              <p:cNvCxnSpPr/>
              <p:nvPr/>
            </p:nvCxnSpPr>
            <p:spPr bwMode="hidden">
              <a:xfrm>
                <a:off x="2665982"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8" name="Connettore diritto 117"/>
              <p:cNvCxnSpPr/>
              <p:nvPr/>
            </p:nvCxnSpPr>
            <p:spPr bwMode="hidden">
              <a:xfrm>
                <a:off x="3885119"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19" name="Connettore diritto 118"/>
              <p:cNvCxnSpPr/>
              <p:nvPr/>
            </p:nvCxnSpPr>
            <p:spPr bwMode="hidden">
              <a:xfrm>
                <a:off x="5106502" y="0"/>
                <a:ext cx="6815931" cy="6858000"/>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nvGrpSpPr>
              <p:cNvPr id="120" name="Gruppo 119"/>
              <p:cNvGrpSpPr/>
              <p:nvPr/>
            </p:nvGrpSpPr>
            <p:grpSpPr bwMode="hidden">
              <a:xfrm>
                <a:off x="6327885" y="0"/>
                <a:ext cx="5864115" cy="5898673"/>
                <a:chOff x="6327885" y="0"/>
                <a:chExt cx="5864115" cy="5898673"/>
              </a:xfrm>
            </p:grpSpPr>
            <p:cxnSp>
              <p:nvCxnSpPr>
                <p:cNvPr id="126" name="Connettore diritto 125"/>
                <p:cNvCxnSpPr/>
                <p:nvPr/>
              </p:nvCxnSpPr>
              <p:spPr bwMode="hidden">
                <a:xfrm>
                  <a:off x="6327885" y="0"/>
                  <a:ext cx="5864115" cy="5898673"/>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7" name="Connettore diritto 126"/>
                <p:cNvCxnSpPr/>
                <p:nvPr/>
              </p:nvCxnSpPr>
              <p:spPr bwMode="hidden">
                <a:xfrm>
                  <a:off x="7549268" y="0"/>
                  <a:ext cx="4642732" cy="467242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8" name="Connettore diritto 127"/>
                <p:cNvCxnSpPr/>
                <p:nvPr/>
              </p:nvCxnSpPr>
              <p:spPr bwMode="hidden">
                <a:xfrm>
                  <a:off x="8772997" y="0"/>
                  <a:ext cx="3419003" cy="345674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9" name="Connettore diritto 128"/>
                <p:cNvCxnSpPr/>
                <p:nvPr/>
              </p:nvCxnSpPr>
              <p:spPr bwMode="hidden">
                <a:xfrm>
                  <a:off x="9982200" y="0"/>
                  <a:ext cx="2209800" cy="222646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30" name="Connettore diritto 129"/>
                <p:cNvCxnSpPr/>
                <p:nvPr/>
              </p:nvCxnSpPr>
              <p:spPr bwMode="hidden">
                <a:xfrm>
                  <a:off x="11199019" y="0"/>
                  <a:ext cx="992981" cy="1002506"/>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cxnSp>
            <p:nvCxnSpPr>
              <p:cNvPr id="121" name="Connettore diritto 120"/>
              <p:cNvCxnSpPr/>
              <p:nvPr/>
            </p:nvCxnSpPr>
            <p:spPr bwMode="hidden">
              <a:xfrm flipH="1" flipV="1">
                <a:off x="-1" y="1012053"/>
                <a:ext cx="5828811" cy="584594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2" name="Connettore diritto 121"/>
              <p:cNvCxnSpPr/>
              <p:nvPr/>
            </p:nvCxnSpPr>
            <p:spPr bwMode="hidden">
              <a:xfrm flipH="1" flipV="1">
                <a:off x="-1" y="2227340"/>
                <a:ext cx="4614781" cy="4630658"/>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3" name="Connettore diritto 122"/>
              <p:cNvCxnSpPr/>
              <p:nvPr/>
            </p:nvCxnSpPr>
            <p:spPr bwMode="hidden">
              <a:xfrm flipH="1" flipV="1">
                <a:off x="-1" y="3432149"/>
                <a:ext cx="3398419" cy="3425849"/>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4" name="Connettore diritto 123"/>
              <p:cNvCxnSpPr/>
              <p:nvPr/>
            </p:nvCxnSpPr>
            <p:spPr bwMode="hidden">
              <a:xfrm flipH="1" flipV="1">
                <a:off x="-1" y="4651431"/>
                <a:ext cx="2196496" cy="2206567"/>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cxnSp>
            <p:nvCxnSpPr>
              <p:cNvPr id="125" name="Connettore diritto 124"/>
              <p:cNvCxnSpPr/>
              <p:nvPr/>
            </p:nvCxnSpPr>
            <p:spPr bwMode="hidden">
              <a:xfrm flipH="1" flipV="1">
                <a:off x="-1" y="5864453"/>
                <a:ext cx="987003" cy="993545"/>
              </a:xfrm>
              <a:prstGeom prst="line">
                <a:avLst/>
              </a:prstGeom>
              <a:ln>
                <a:solidFill>
                  <a:schemeClr val="bg1">
                    <a:lumMod val="85000"/>
                    <a:alpha val="25000"/>
                  </a:schemeClr>
                </a:solidFill>
              </a:ln>
            </p:spPr>
            <p:style>
              <a:lnRef idx="1">
                <a:schemeClr val="accent1"/>
              </a:lnRef>
              <a:fillRef idx="0">
                <a:schemeClr val="accent1"/>
              </a:fillRef>
              <a:effectRef idx="0">
                <a:schemeClr val="accent1"/>
              </a:effectRef>
              <a:fontRef idx="minor">
                <a:schemeClr val="tx1"/>
              </a:fontRef>
            </p:style>
          </p:cxnSp>
        </p:grpSp>
      </p:grpSp>
      <p:sp>
        <p:nvSpPr>
          <p:cNvPr id="2" name="Segnaposto titolo 1"/>
          <p:cNvSpPr>
            <a:spLocks noGrp="1"/>
          </p:cNvSpPr>
          <p:nvPr>
            <p:ph type="title"/>
          </p:nvPr>
        </p:nvSpPr>
        <p:spPr>
          <a:xfrm>
            <a:off x="1295400" y="503853"/>
            <a:ext cx="9601200" cy="1142385"/>
          </a:xfrm>
          <a:prstGeom prst="rect">
            <a:avLst/>
          </a:prstGeom>
        </p:spPr>
        <p:txBody>
          <a:bodyPr vert="horz" lIns="91440" tIns="45720" rIns="91440" bIns="45720" rtlCol="0" anchor="b">
            <a:normAutofit/>
          </a:bodyPr>
          <a:lstStyle/>
          <a:p>
            <a:pPr rtl="0"/>
            <a:r>
              <a:rPr lang="it-IT" dirty="0" smtClean="0"/>
              <a:t>Fare clic per modificare lo stile del titolo dello schema</a:t>
            </a:r>
            <a:endParaRPr lang="it-IT" dirty="0"/>
          </a:p>
        </p:txBody>
      </p:sp>
      <p:sp>
        <p:nvSpPr>
          <p:cNvPr id="3" name="Segnaposto testo 2"/>
          <p:cNvSpPr>
            <a:spLocks noGrp="1"/>
          </p:cNvSpPr>
          <p:nvPr>
            <p:ph type="body" idx="1"/>
          </p:nvPr>
        </p:nvSpPr>
        <p:spPr>
          <a:xfrm>
            <a:off x="1295400" y="1981201"/>
            <a:ext cx="9601200" cy="3809999"/>
          </a:xfrm>
          <a:prstGeom prst="rect">
            <a:avLst/>
          </a:prstGeom>
        </p:spPr>
        <p:txBody>
          <a:bodyPr vert="horz" lIns="91440" tIns="45720" rIns="91440" bIns="45720" rtlCol="0">
            <a:normAutofit/>
          </a:bodyPr>
          <a:lstStyle/>
          <a:p>
            <a:pPr lvl="0" rtl="0"/>
            <a:r>
              <a:rPr lang="it-IT" dirty="0" smtClean="0"/>
              <a:t>Fare clic per modificare gli stili del testo dello schema</a:t>
            </a:r>
          </a:p>
          <a:p>
            <a:pPr lvl="1" rtl="0"/>
            <a:r>
              <a:rPr lang="it-IT" dirty="0" smtClean="0"/>
              <a:t>Secondo livello</a:t>
            </a:r>
          </a:p>
          <a:p>
            <a:pPr lvl="2" rtl="0"/>
            <a:r>
              <a:rPr lang="it-IT" dirty="0" smtClean="0"/>
              <a:t>Terzo livello</a:t>
            </a:r>
          </a:p>
          <a:p>
            <a:pPr lvl="3" rtl="0"/>
            <a:r>
              <a:rPr lang="it-IT" dirty="0" smtClean="0"/>
              <a:t>Quarto livello</a:t>
            </a:r>
          </a:p>
          <a:p>
            <a:pPr lvl="4" rtl="0"/>
            <a:r>
              <a:rPr lang="it-IT" dirty="0" smtClean="0"/>
              <a:t>Quinto livello</a:t>
            </a:r>
            <a:endParaRPr lang="it-IT" dirty="0"/>
          </a:p>
        </p:txBody>
      </p:sp>
      <p:cxnSp>
        <p:nvCxnSpPr>
          <p:cNvPr id="148" name="Connettore diritto 147"/>
          <p:cNvCxnSpPr/>
          <p:nvPr userDrawn="1"/>
        </p:nvCxnSpPr>
        <p:spPr>
          <a:xfrm>
            <a:off x="609600" y="6172200"/>
            <a:ext cx="10972800" cy="0"/>
          </a:xfrm>
          <a:prstGeom prst="line">
            <a:avLst/>
          </a:prstGeom>
          <a:ln w="12700">
            <a:solidFill>
              <a:schemeClr val="accent1">
                <a:lumMod val="75000"/>
              </a:schemeClr>
            </a:solidFill>
          </a:ln>
        </p:spPr>
        <p:style>
          <a:lnRef idx="1">
            <a:schemeClr val="accent1"/>
          </a:lnRef>
          <a:fillRef idx="0">
            <a:schemeClr val="accent1"/>
          </a:fillRef>
          <a:effectRef idx="0">
            <a:schemeClr val="accent1"/>
          </a:effectRef>
          <a:fontRef idx="minor">
            <a:schemeClr val="tx1"/>
          </a:fontRef>
        </p:style>
      </p:cxnSp>
      <p:sp>
        <p:nvSpPr>
          <p:cNvPr id="5" name="Segnaposto piè di pagina 4"/>
          <p:cNvSpPr>
            <a:spLocks noGrp="1"/>
          </p:cNvSpPr>
          <p:nvPr>
            <p:ph type="ftr" sz="quarter" idx="3"/>
          </p:nvPr>
        </p:nvSpPr>
        <p:spPr>
          <a:xfrm>
            <a:off x="609601" y="6289679"/>
            <a:ext cx="6128030" cy="222436"/>
          </a:xfrm>
          <a:prstGeom prst="rect">
            <a:avLst/>
          </a:prstGeom>
        </p:spPr>
        <p:txBody>
          <a:bodyPr vert="horz" lIns="91440" tIns="45720" rIns="91440" bIns="45720" rtlCol="0" anchor="ctr"/>
          <a:lstStyle>
            <a:lvl1pPr algn="l">
              <a:defRPr sz="1100">
                <a:solidFill>
                  <a:schemeClr val="tx1">
                    <a:lumMod val="90000"/>
                    <a:lumOff val="10000"/>
                  </a:schemeClr>
                </a:solidFill>
              </a:defRPr>
            </a:lvl1pPr>
          </a:lstStyle>
          <a:p>
            <a:pPr rtl="0"/>
            <a:r>
              <a:rPr lang="it-IT" dirty="0" smtClean="0"/>
              <a:t>Aggiungere un piè di pagina</a:t>
            </a:r>
            <a:endParaRPr lang="it-IT" dirty="0"/>
          </a:p>
        </p:txBody>
      </p:sp>
      <p:sp>
        <p:nvSpPr>
          <p:cNvPr id="4" name="Segnaposto data 3"/>
          <p:cNvSpPr>
            <a:spLocks noGrp="1"/>
          </p:cNvSpPr>
          <p:nvPr>
            <p:ph type="dt" sz="half" idx="2"/>
          </p:nvPr>
        </p:nvSpPr>
        <p:spPr>
          <a:xfrm>
            <a:off x="9294042" y="6289679"/>
            <a:ext cx="965946" cy="222436"/>
          </a:xfrm>
          <a:prstGeom prst="rect">
            <a:avLst/>
          </a:prstGeom>
        </p:spPr>
        <p:txBody>
          <a:bodyPr vert="horz" lIns="91440" tIns="45720" rIns="91440" bIns="45720" rtlCol="0" anchor="ctr"/>
          <a:lstStyle>
            <a:lvl1pPr algn="r">
              <a:defRPr sz="1100">
                <a:solidFill>
                  <a:schemeClr val="tx1">
                    <a:lumMod val="90000"/>
                    <a:lumOff val="10000"/>
                  </a:schemeClr>
                </a:solidFill>
              </a:defRPr>
            </a:lvl1pPr>
          </a:lstStyle>
          <a:p>
            <a:fld id="{0EC1DB59-15F9-41A6-B135-7FC3368466C4}" type="datetime1">
              <a:rPr lang="it-IT" smtClean="0"/>
              <a:pPr/>
              <a:t>17/02/2020</a:t>
            </a:fld>
            <a:endParaRPr lang="it-IT" dirty="0"/>
          </a:p>
        </p:txBody>
      </p:sp>
      <p:sp>
        <p:nvSpPr>
          <p:cNvPr id="6" name="Segnaposto numero diapositiva 5"/>
          <p:cNvSpPr>
            <a:spLocks noGrp="1"/>
          </p:cNvSpPr>
          <p:nvPr>
            <p:ph type="sldNum" sz="quarter" idx="4"/>
          </p:nvPr>
        </p:nvSpPr>
        <p:spPr>
          <a:xfrm>
            <a:off x="10665311" y="6289679"/>
            <a:ext cx="918882" cy="222436"/>
          </a:xfrm>
          <a:prstGeom prst="rect">
            <a:avLst/>
          </a:prstGeom>
        </p:spPr>
        <p:txBody>
          <a:bodyPr vert="horz" lIns="91440" tIns="45720" rIns="91440" bIns="45720" rtlCol="0" anchor="ctr"/>
          <a:lstStyle>
            <a:lvl1pPr algn="r">
              <a:defRPr sz="1100">
                <a:solidFill>
                  <a:schemeClr val="tx1">
                    <a:lumMod val="90000"/>
                    <a:lumOff val="10000"/>
                  </a:schemeClr>
                </a:solidFill>
              </a:defRPr>
            </a:lvl1pPr>
          </a:lstStyle>
          <a:p>
            <a:pPr rtl="0"/>
            <a:fld id="{E31375A4-56A4-47D6-9801-1991572033F7}" type="slidenum">
              <a:rPr lang="it-IT" smtClean="0"/>
              <a:pPr/>
              <a:t>‹N›</a:t>
            </a:fld>
            <a:endParaRPr lang="it-IT" dirty="0"/>
          </a:p>
        </p:txBody>
      </p:sp>
    </p:spTree>
    <p:extLst>
      <p:ext uri="{BB962C8B-B14F-4D97-AF65-F5344CB8AC3E}">
        <p14:creationId xmlns:p14="http://schemas.microsoft.com/office/powerpoint/2010/main" val="194325986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9" r:id="rId9"/>
    <p:sldLayoutId id="2147483658" r:id="rId10"/>
    <p:sldLayoutId id="2147483659" r:id="rId11"/>
  </p:sldLayoutIdLst>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hf sldNum="0" hdr="0" ftr="0" dt="0"/>
  <p:txStyles>
    <p:titleStyle>
      <a:lvl1pPr algn="l" defTabSz="914400" rtl="0" eaLnBrk="1" latinLnBrk="0" hangingPunct="1">
        <a:lnSpc>
          <a:spcPct val="90000"/>
        </a:lnSpc>
        <a:spcBef>
          <a:spcPct val="0"/>
        </a:spcBef>
        <a:buNone/>
        <a:defRPr sz="3200" b="1" kern="1200">
          <a:solidFill>
            <a:schemeClr val="accent1">
              <a:lumMod val="75000"/>
            </a:schemeClr>
          </a:solidFill>
          <a:latin typeface="+mj-lt"/>
          <a:ea typeface="+mj-ea"/>
          <a:cs typeface="+mj-cs"/>
        </a:defRPr>
      </a:lvl1pPr>
    </p:titleStyle>
    <p:bodyStyle>
      <a:lvl1pPr marL="228600" indent="-228600" algn="l" defTabSz="914400" rtl="0" eaLnBrk="1" latinLnBrk="0" hangingPunct="1">
        <a:lnSpc>
          <a:spcPct val="90000"/>
        </a:lnSpc>
        <a:spcBef>
          <a:spcPts val="1800"/>
        </a:spcBef>
        <a:buClr>
          <a:schemeClr val="accent1">
            <a:lumMod val="75000"/>
          </a:schemeClr>
        </a:buClr>
        <a:buSzPct val="100000"/>
        <a:buFont typeface="Arial" pitchFamily="34" charset="0"/>
        <a:buChar char="▪"/>
        <a:defRPr sz="2000" kern="1200">
          <a:solidFill>
            <a:schemeClr val="tx1"/>
          </a:solidFill>
          <a:latin typeface="+mn-lt"/>
          <a:ea typeface="+mn-ea"/>
          <a:cs typeface="+mn-cs"/>
        </a:defRPr>
      </a:lvl1pPr>
      <a:lvl2pPr marL="457200" indent="-182880" algn="l" defTabSz="914400" rtl="0" eaLnBrk="1" latinLnBrk="0" hangingPunct="1">
        <a:lnSpc>
          <a:spcPct val="90000"/>
        </a:lnSpc>
        <a:spcBef>
          <a:spcPts val="1200"/>
        </a:spcBef>
        <a:buClr>
          <a:schemeClr val="accent1">
            <a:lumMod val="75000"/>
          </a:schemeClr>
        </a:buClr>
        <a:buSzPct val="100000"/>
        <a:buFont typeface="Arial" pitchFamily="34" charset="0"/>
        <a:buChar char="▪"/>
        <a:defRPr sz="1800" kern="1200">
          <a:solidFill>
            <a:schemeClr val="tx1"/>
          </a:solidFill>
          <a:latin typeface="+mn-lt"/>
          <a:ea typeface="+mn-ea"/>
          <a:cs typeface="+mn-cs"/>
        </a:defRPr>
      </a:lvl2pPr>
      <a:lvl3pPr marL="685800" indent="-179388" algn="l" defTabSz="914400" rtl="0" eaLnBrk="1" latinLnBrk="0" hangingPunct="1">
        <a:lnSpc>
          <a:spcPct val="90000"/>
        </a:lnSpc>
        <a:spcBef>
          <a:spcPts val="800"/>
        </a:spcBef>
        <a:buClr>
          <a:schemeClr val="accent1">
            <a:lumMod val="75000"/>
          </a:schemeClr>
        </a:buClr>
        <a:buSzPct val="100000"/>
        <a:buFont typeface="Arial" pitchFamily="34" charset="0"/>
        <a:buChar char="▪"/>
        <a:defRPr sz="1600" kern="1200">
          <a:solidFill>
            <a:schemeClr val="tx1"/>
          </a:solidFill>
          <a:latin typeface="+mn-lt"/>
          <a:ea typeface="+mn-ea"/>
          <a:cs typeface="+mn-cs"/>
        </a:defRPr>
      </a:lvl3pPr>
      <a:lvl4pPr marL="914400" indent="-182880" algn="l" defTabSz="914400" rtl="0" eaLnBrk="1" latinLnBrk="0" hangingPunct="1">
        <a:lnSpc>
          <a:spcPct val="90000"/>
        </a:lnSpc>
        <a:spcBef>
          <a:spcPts val="800"/>
        </a:spcBef>
        <a:buClr>
          <a:schemeClr val="accent1">
            <a:lumMod val="75000"/>
          </a:schemeClr>
        </a:buClr>
        <a:buSzPct val="100000"/>
        <a:buFont typeface="Arial" pitchFamily="34" charset="0"/>
        <a:buChar char="▪"/>
        <a:defRPr sz="1400" kern="1200">
          <a:solidFill>
            <a:schemeClr val="tx1"/>
          </a:solidFill>
          <a:latin typeface="+mn-lt"/>
          <a:ea typeface="+mn-ea"/>
          <a:cs typeface="+mn-cs"/>
        </a:defRPr>
      </a:lvl4pPr>
      <a:lvl5pPr marL="1143000" indent="-179388" algn="l" defTabSz="914400" rtl="0" eaLnBrk="1" latinLnBrk="0" hangingPunct="1">
        <a:lnSpc>
          <a:spcPct val="90000"/>
        </a:lnSpc>
        <a:spcBef>
          <a:spcPts val="600"/>
        </a:spcBef>
        <a:buClr>
          <a:schemeClr val="accent1">
            <a:lumMod val="75000"/>
          </a:schemeClr>
        </a:buClr>
        <a:buSzPct val="100000"/>
        <a:buFont typeface="Arial" pitchFamily="34" charset="0"/>
        <a:buChar char="▪"/>
        <a:defRPr sz="1400" kern="1200">
          <a:solidFill>
            <a:schemeClr val="tx1"/>
          </a:solidFill>
          <a:latin typeface="+mn-lt"/>
          <a:ea typeface="+mn-ea"/>
          <a:cs typeface="+mn-cs"/>
        </a:defRPr>
      </a:lvl5pPr>
      <a:lvl6pPr marL="1371600" indent="-182880" algn="l" defTabSz="914400" rtl="0" eaLnBrk="1" latinLnBrk="0" hangingPunct="1">
        <a:lnSpc>
          <a:spcPct val="90000"/>
        </a:lnSpc>
        <a:spcBef>
          <a:spcPts val="600"/>
        </a:spcBef>
        <a:buClr>
          <a:schemeClr val="accent1">
            <a:lumMod val="75000"/>
          </a:schemeClr>
        </a:buClr>
        <a:buSzPct val="100000"/>
        <a:buFont typeface="Arial" pitchFamily="34" charset="0"/>
        <a:buChar char="▪"/>
        <a:defRPr sz="1400" kern="1200">
          <a:solidFill>
            <a:schemeClr val="tx1"/>
          </a:solidFill>
          <a:latin typeface="+mn-lt"/>
          <a:ea typeface="+mn-ea"/>
          <a:cs typeface="+mn-cs"/>
        </a:defRPr>
      </a:lvl6pPr>
      <a:lvl7pPr marL="1600200" indent="-179388" algn="l" defTabSz="914400" rtl="0" eaLnBrk="1" latinLnBrk="0" hangingPunct="1">
        <a:lnSpc>
          <a:spcPct val="90000"/>
        </a:lnSpc>
        <a:spcBef>
          <a:spcPts val="600"/>
        </a:spcBef>
        <a:buClr>
          <a:schemeClr val="accent1">
            <a:lumMod val="75000"/>
          </a:schemeClr>
        </a:buClr>
        <a:buSzPct val="100000"/>
        <a:buFont typeface="Arial" pitchFamily="34" charset="0"/>
        <a:buChar char="▪"/>
        <a:defRPr sz="1400" kern="1200">
          <a:solidFill>
            <a:schemeClr val="tx1"/>
          </a:solidFill>
          <a:latin typeface="+mn-lt"/>
          <a:ea typeface="+mn-ea"/>
          <a:cs typeface="+mn-cs"/>
        </a:defRPr>
      </a:lvl7pPr>
      <a:lvl8pPr marL="1828800" indent="-182880" algn="l" defTabSz="914400" rtl="0" eaLnBrk="1" latinLnBrk="0" hangingPunct="1">
        <a:lnSpc>
          <a:spcPct val="90000"/>
        </a:lnSpc>
        <a:spcBef>
          <a:spcPts val="600"/>
        </a:spcBef>
        <a:buClr>
          <a:schemeClr val="accent1">
            <a:lumMod val="75000"/>
          </a:schemeClr>
        </a:buClr>
        <a:buSzPct val="100000"/>
        <a:buFont typeface="Arial" pitchFamily="34" charset="0"/>
        <a:buChar char="▪"/>
        <a:defRPr sz="1400" kern="1200">
          <a:solidFill>
            <a:schemeClr val="tx1"/>
          </a:solidFill>
          <a:latin typeface="+mn-lt"/>
          <a:ea typeface="+mn-ea"/>
          <a:cs typeface="+mn-cs"/>
        </a:defRPr>
      </a:lvl8pPr>
      <a:lvl9pPr marL="1878012" indent="0" algn="l" defTabSz="914400" rtl="0" eaLnBrk="1" latinLnBrk="0" hangingPunct="1">
        <a:lnSpc>
          <a:spcPct val="90000"/>
        </a:lnSpc>
        <a:spcBef>
          <a:spcPts val="600"/>
        </a:spcBef>
        <a:buClr>
          <a:schemeClr val="accent1">
            <a:lumMod val="75000"/>
          </a:schemeClr>
        </a:buClr>
        <a:buSzPct val="100000"/>
        <a:buFont typeface="Arial" pitchFamily="34" charset="0"/>
        <a:buNone/>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Documenti_Link/Servizi%20Transitori/20190819152756-d.g.r.-31-luglio-2019---n.-xi_2063.pdf" TargetMode="External"/><Relationship Id="rId2" Type="http://schemas.openxmlformats.org/officeDocument/2006/relationships/notesSlide" Target="../notesSlides/notesSlide16.xml"/><Relationship Id="rId1" Type="http://schemas.openxmlformats.org/officeDocument/2006/relationships/slideLayout" Target="../slideLayouts/slideLayout2.xml"/><Relationship Id="rId4" Type="http://schemas.openxmlformats.org/officeDocument/2006/relationships/hyperlink" Target="Documenti_Link/Servizi%20Transitori/Nota%20Assessore%20Regionale.pdf" TargetMode="Externa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Documenti_Link/Regolamento%20n.%204%20_2017/Regolamento%20n.%204_2017_agg_dic_2019.pdf"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hyperlink" Target="Documenti_Link/Piano_Annuale_2020_con_allegato.pdf" TargetMode="External"/><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3" Type="http://schemas.openxmlformats.org/officeDocument/2006/relationships/hyperlink" Target="Documenti_Link/Regolamento%20n.%204%20_2017/All_1_Reg_4_2017.pdf" TargetMode="External"/><Relationship Id="rId7" Type="http://schemas.openxmlformats.org/officeDocument/2006/relationships/hyperlink" Target="Documenti_Link/Avviso%20Pubblico/GestioneOfferta_Formazione_ParteII.pdf" TargetMode="External"/><Relationship Id="rId2" Type="http://schemas.openxmlformats.org/officeDocument/2006/relationships/notesSlide" Target="../notesSlides/notesSlide28.xml"/><Relationship Id="rId1" Type="http://schemas.openxmlformats.org/officeDocument/2006/relationships/slideLayout" Target="../slideLayouts/slideLayout2.xml"/><Relationship Id="rId6" Type="http://schemas.openxmlformats.org/officeDocument/2006/relationships/hyperlink" Target="Documenti_Link/Avviso%20Pubblico/2019-05%20-%20GestioneOfferta_Formazione_Parte%20I.pdf" TargetMode="External"/><Relationship Id="rId5" Type="http://schemas.openxmlformats.org/officeDocument/2006/relationships/hyperlink" Target="Documenti_Link/Regolamento%20n.%204%20_2017/All_2_Reg_4_2017.pdf" TargetMode="External"/><Relationship Id="rId4" Type="http://schemas.openxmlformats.org/officeDocument/2006/relationships/hyperlink" Target="Documenti_Link/Regolamento%20n.%204%20_2017/All_2_Reg_4_2017_NON_agg_dic_2019.pdf" TargetMode="Externa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3" Type="http://schemas.openxmlformats.org/officeDocument/2006/relationships/hyperlink" Target="Documenti_Link/Supporto%20domanda/Informazioni%20utili_Avviso%20SAP.pdf" TargetMode="External"/><Relationship Id="rId2" Type="http://schemas.openxmlformats.org/officeDocument/2006/relationships/notesSlide" Target="../notesSlides/notesSlide30.xml"/><Relationship Id="rId1" Type="http://schemas.openxmlformats.org/officeDocument/2006/relationships/slideLayout" Target="../slideLayouts/slideLayout2.xml"/><Relationship Id="rId4" Type="http://schemas.openxmlformats.org/officeDocument/2006/relationships/hyperlink" Target="Documenti_Link/Supporto%20domanda/Dichiarazione%20Cittadino%20per%20Supporto.docx" TargetMode="External"/></Relationships>
</file>

<file path=ppt/slides/_rels/slide31.xml.rels><?xml version="1.0" encoding="UTF-8" standalone="yes"?>
<Relationships xmlns="http://schemas.openxmlformats.org/package/2006/relationships"><Relationship Id="rId3" Type="http://schemas.openxmlformats.org/officeDocument/2006/relationships/hyperlink" Target="Documenti_Link/Legge%2016_2016_agg_dic_2019.pdf" TargetMode="External"/><Relationship Id="rId2" Type="http://schemas.openxmlformats.org/officeDocument/2006/relationships/notesSlide" Target="../notesSlides/notesSlide31.xml"/><Relationship Id="rId1" Type="http://schemas.openxmlformats.org/officeDocument/2006/relationships/slideLayout" Target="../slideLayouts/slideLayout2.xml"/><Relationship Id="rId4" Type="http://schemas.openxmlformats.org/officeDocument/2006/relationships/hyperlink" Target="Documenti_Link/Regolamento%20n.%204%20_2017/Regolamento%20n.%204_2017_agg_dic_2019.pdf" TargetMode="Externa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hyperlink" Target="Documenti_Link/DPR%20445_2000.docx" TargetMode="External"/><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Documenti_Link/Piano%20Annuale/Manuale+Programmazione_Piattaforma+lr16+v.4.pdf"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5" Type="http://schemas.openxmlformats.org/officeDocument/2006/relationships/hyperlink" Target="Documenti_Link/Piano%20Annuale/Comunicato%20Regione.pdf" TargetMode="External"/><Relationship Id="rId4" Type="http://schemas.openxmlformats.org/officeDocument/2006/relationships/hyperlink" Target="Documenti_Link/Piano%20Annuale/Slide%20Regione%207_03_2019.pdf" TargetMode="External"/></Relationships>
</file>

<file path=ppt/slides/_rels/slide40.xml.rels><?xml version="1.0" encoding="UTF-8" standalone="yes"?>
<Relationships xmlns="http://schemas.openxmlformats.org/package/2006/relationships"><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42.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43.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44.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45.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2" Type="http://schemas.openxmlformats.org/officeDocument/2006/relationships/notesSlide" Target="../notesSlides/notesSlide46.xml"/><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3" Type="http://schemas.openxmlformats.org/officeDocument/2006/relationships/hyperlink" Target="Documenti_Link/Servizi%20Transitori/Dgr+2527_2019%20per%20Comune%20di%20Milano.pdf" TargetMode="External"/><Relationship Id="rId2" Type="http://schemas.openxmlformats.org/officeDocument/2006/relationships/notesSlide" Target="../notesSlides/notesSlide47.xml"/><Relationship Id="rId1" Type="http://schemas.openxmlformats.org/officeDocument/2006/relationships/slideLayout" Target="../slideLayouts/slideLayout2.xml"/><Relationship Id="rId5" Type="http://schemas.openxmlformats.org/officeDocument/2006/relationships/hyperlink" Target="Documenti_Link/Servizi%20Transitori/Allegato+1+DGR+2660+del+16+dicembre+2019.pdf" TargetMode="External"/><Relationship Id="rId4" Type="http://schemas.openxmlformats.org/officeDocument/2006/relationships/hyperlink" Target="Documenti_Link/Servizi%20Transitori/DGR+2660+del+16_12_2019.pdf" TargetMode="Externa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48.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hyperlink" Target="Documenti_Link/Piano%20Annuale/Manuale+Programmazione_Piattaforma+lr16+v.4.pdf"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898060" y="1009934"/>
            <a:ext cx="9604310" cy="3725839"/>
          </a:xfrm>
        </p:spPr>
        <p:txBody>
          <a:bodyPr rtlCol="0">
            <a:normAutofit fontScale="90000"/>
          </a:bodyPr>
          <a:lstStyle/>
          <a:p>
            <a:pPr algn="ctr"/>
            <a:r>
              <a:rPr lang="it-IT" sz="5400" dirty="0" smtClean="0"/>
              <a:t/>
            </a:r>
            <a:br>
              <a:rPr lang="it-IT" sz="5400" dirty="0" smtClean="0"/>
            </a:br>
            <a:r>
              <a:rPr lang="it-IT" sz="5400" dirty="0"/>
              <a:t/>
            </a:r>
            <a:br>
              <a:rPr lang="it-IT" sz="5400" dirty="0"/>
            </a:br>
            <a:r>
              <a:rPr lang="it-IT" sz="5400" dirty="0" smtClean="0"/>
              <a:t/>
            </a:r>
            <a:br>
              <a:rPr lang="it-IT" sz="5400" dirty="0" smtClean="0"/>
            </a:br>
            <a:r>
              <a:rPr lang="it-IT" sz="5400" dirty="0"/>
              <a:t/>
            </a:r>
            <a:br>
              <a:rPr lang="it-IT" sz="5400" dirty="0"/>
            </a:br>
            <a:r>
              <a:rPr lang="it-IT" sz="5400" dirty="0" smtClean="0"/>
              <a:t/>
            </a:r>
            <a:br>
              <a:rPr lang="it-IT" sz="5400" dirty="0" smtClean="0"/>
            </a:br>
            <a:r>
              <a:rPr lang="it-IT" sz="5400" dirty="0" smtClean="0"/>
              <a:t/>
            </a:r>
            <a:br>
              <a:rPr lang="it-IT" sz="5400" dirty="0" smtClean="0"/>
            </a:br>
            <a:r>
              <a:rPr lang="it-IT" sz="5400" dirty="0"/>
              <a:t/>
            </a:r>
            <a:br>
              <a:rPr lang="it-IT" sz="5400" dirty="0"/>
            </a:br>
            <a:r>
              <a:rPr lang="it-IT" sz="5400" dirty="0" smtClean="0"/>
              <a:t/>
            </a:r>
            <a:br>
              <a:rPr lang="it-IT" sz="5400" dirty="0" smtClean="0"/>
            </a:br>
            <a:r>
              <a:rPr lang="it-IT" sz="5400" dirty="0"/>
              <a:t/>
            </a:r>
            <a:br>
              <a:rPr lang="it-IT" sz="5400" dirty="0"/>
            </a:br>
            <a:r>
              <a:rPr lang="it-IT" sz="5400" dirty="0" smtClean="0"/>
              <a:t/>
            </a:r>
            <a:br>
              <a:rPr lang="it-IT" sz="5400" dirty="0" smtClean="0"/>
            </a:br>
            <a:r>
              <a:rPr lang="it-IT" sz="5400" dirty="0"/>
              <a:t/>
            </a:r>
            <a:br>
              <a:rPr lang="it-IT" sz="5400" dirty="0"/>
            </a:br>
            <a:r>
              <a:rPr lang="it-IT" sz="5400" dirty="0" smtClean="0"/>
              <a:t/>
            </a:r>
            <a:br>
              <a:rPr lang="it-IT" sz="5400" dirty="0" smtClean="0"/>
            </a:br>
            <a:r>
              <a:rPr lang="it-IT" sz="5400" dirty="0"/>
              <a:t/>
            </a:r>
            <a:br>
              <a:rPr lang="it-IT" sz="5400" dirty="0"/>
            </a:br>
            <a:r>
              <a:rPr lang="it-IT" sz="4400" dirty="0" smtClean="0"/>
              <a:t/>
            </a:r>
            <a:br>
              <a:rPr lang="it-IT" sz="4400" dirty="0" smtClean="0"/>
            </a:br>
            <a:r>
              <a:rPr lang="it-IT" sz="4400" dirty="0" smtClean="0"/>
              <a:t>SERVIZI ABITATIVI PUBBLICI</a:t>
            </a:r>
            <a:br>
              <a:rPr lang="it-IT" sz="4400" dirty="0" smtClean="0"/>
            </a:br>
            <a:r>
              <a:rPr lang="it-IT" sz="4400" dirty="0" smtClean="0"/>
              <a:t/>
            </a:r>
            <a:br>
              <a:rPr lang="it-IT" sz="4400" dirty="0" smtClean="0"/>
            </a:br>
            <a:r>
              <a:rPr lang="it-IT" sz="4400" cap="all" dirty="0" smtClean="0"/>
              <a:t>modalità</a:t>
            </a:r>
            <a:r>
              <a:rPr lang="it-IT" sz="4400" dirty="0" smtClean="0"/>
              <a:t> OPERATIVE</a:t>
            </a:r>
            <a:r>
              <a:rPr lang="it-IT" sz="5400" dirty="0" smtClean="0"/>
              <a:t/>
            </a:r>
            <a:br>
              <a:rPr lang="it-IT" sz="5400" dirty="0" smtClean="0"/>
            </a:br>
            <a:endParaRPr lang="it-IT" sz="5400" dirty="0"/>
          </a:p>
        </p:txBody>
      </p:sp>
      <p:sp>
        <p:nvSpPr>
          <p:cNvPr id="4" name="Sottotitolo 3"/>
          <p:cNvSpPr>
            <a:spLocks noGrp="1"/>
          </p:cNvSpPr>
          <p:nvPr>
            <p:ph type="subTitle" idx="1"/>
          </p:nvPr>
        </p:nvSpPr>
        <p:spPr>
          <a:xfrm>
            <a:off x="1293845" y="5432563"/>
            <a:ext cx="9604310" cy="695281"/>
          </a:xfrm>
        </p:spPr>
        <p:txBody>
          <a:bodyPr>
            <a:normAutofit fontScale="85000" lnSpcReduction="20000"/>
          </a:bodyPr>
          <a:lstStyle/>
          <a:p>
            <a:pPr marL="342900" indent="-342900">
              <a:buFont typeface="Wingdings" panose="05000000000000000000" pitchFamily="2" charset="2"/>
              <a:buChar char="v"/>
            </a:pPr>
            <a:r>
              <a:rPr lang="it-IT" dirty="0" smtClean="0"/>
              <a:t>PROGRAMMAZIONE DELL’OFFERTA ABITATIVA</a:t>
            </a:r>
          </a:p>
          <a:p>
            <a:pPr marL="342900" indent="-342900">
              <a:buFont typeface="Wingdings" panose="05000000000000000000" pitchFamily="2" charset="2"/>
              <a:buChar char="v"/>
            </a:pPr>
            <a:endParaRPr lang="it-IT" dirty="0" smtClean="0"/>
          </a:p>
          <a:p>
            <a:pPr marL="342900" indent="-342900">
              <a:buFont typeface="Wingdings" panose="05000000000000000000" pitchFamily="2" charset="2"/>
              <a:buChar char="v"/>
            </a:pPr>
            <a:r>
              <a:rPr lang="it-IT" dirty="0" smtClean="0"/>
              <a:t>AVVISO DI ASSEGNAZIONE DEGLI ALLOGGI</a:t>
            </a:r>
          </a:p>
          <a:p>
            <a:endParaRPr lang="it-IT" dirty="0"/>
          </a:p>
        </p:txBody>
      </p:sp>
    </p:spTree>
    <p:extLst>
      <p:ext uri="{BB962C8B-B14F-4D97-AF65-F5344CB8AC3E}">
        <p14:creationId xmlns:p14="http://schemas.microsoft.com/office/powerpoint/2010/main" val="10690491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a:bodyPr>
          <a:lstStyle/>
          <a:p>
            <a:pPr marL="0" indent="0" algn="just">
              <a:buNone/>
            </a:pPr>
            <a:r>
              <a:rPr lang="it-IT" dirty="0" smtClean="0"/>
              <a:t>e</a:t>
            </a:r>
            <a:r>
              <a:rPr lang="it-IT" dirty="0"/>
              <a:t>) Il numero delle unità abitative destinate a servizi abitativi pubblici (SAP):</a:t>
            </a:r>
          </a:p>
          <a:p>
            <a:pPr algn="just"/>
            <a:r>
              <a:rPr lang="it-IT" b="1" dirty="0"/>
              <a:t> </a:t>
            </a:r>
            <a:r>
              <a:rPr lang="it-IT" b="1" dirty="0" smtClean="0"/>
              <a:t>già </a:t>
            </a:r>
            <a:r>
              <a:rPr lang="it-IT" b="1" dirty="0"/>
              <a:t>libere, </a:t>
            </a:r>
            <a:r>
              <a:rPr lang="it-IT" dirty="0"/>
              <a:t>da rilevare attraverso il modulo applicativo dell’Anagrafe Regionale del Patrimonio Abitativo e dell’Utenza della Piattaforma informatica regionale. Le voci di interesse </a:t>
            </a:r>
            <a:r>
              <a:rPr lang="it-IT" dirty="0" smtClean="0"/>
              <a:t>da trasmettere sono </a:t>
            </a:r>
            <a:r>
              <a:rPr lang="it-IT" dirty="0"/>
              <a:t>le seguenti:</a:t>
            </a:r>
          </a:p>
          <a:p>
            <a:pPr lvl="1" algn="just"/>
            <a:r>
              <a:rPr lang="it-IT" sz="2000" dirty="0"/>
              <a:t>Ragione Sociale dell'Ente Proprietario;</a:t>
            </a:r>
          </a:p>
          <a:p>
            <a:pPr lvl="1" algn="just"/>
            <a:r>
              <a:rPr lang="it-IT" sz="2000" dirty="0"/>
              <a:t>Codice Identificativo dell'Unità Immobiliare;</a:t>
            </a:r>
          </a:p>
          <a:p>
            <a:pPr lvl="1" algn="just"/>
            <a:r>
              <a:rPr lang="it-IT" sz="2000" dirty="0"/>
              <a:t>Comune;</a:t>
            </a:r>
          </a:p>
          <a:p>
            <a:pPr lvl="1" algn="just"/>
            <a:r>
              <a:rPr lang="it-IT" sz="2000" dirty="0"/>
              <a:t>Quartiere / Zona / Località / Frazione;</a:t>
            </a:r>
          </a:p>
          <a:p>
            <a:pPr lvl="1" algn="just"/>
            <a:r>
              <a:rPr lang="it-IT" sz="2000" dirty="0"/>
              <a:t>Stato dell'Unità Immobiliare (LIBERO).</a:t>
            </a:r>
          </a:p>
          <a:p>
            <a:pPr algn="just">
              <a:buFont typeface="Arial" panose="020B0604020202020204" pitchFamily="34" charset="0"/>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257936705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a:bodyPr>
          <a:lstStyle/>
          <a:p>
            <a:pPr marL="0" indent="0" algn="just">
              <a:buNone/>
            </a:pPr>
            <a:r>
              <a:rPr lang="it-IT" dirty="0" smtClean="0"/>
              <a:t>e</a:t>
            </a:r>
            <a:r>
              <a:rPr lang="it-IT" dirty="0"/>
              <a:t>) Il numero delle unità abitative destinate a servizi abitativi pubblici (SAP):</a:t>
            </a:r>
          </a:p>
          <a:p>
            <a:pPr lvl="0" algn="just"/>
            <a:r>
              <a:rPr lang="it-IT" b="1" dirty="0"/>
              <a:t>che si libereranno </a:t>
            </a:r>
            <a:r>
              <a:rPr lang="it-IT" dirty="0"/>
              <a:t>nel corso dell’anno </a:t>
            </a:r>
            <a:r>
              <a:rPr lang="it-IT" b="1" dirty="0"/>
              <a:t>per effetto del normale avvicendamento dei nuclei familiari (turn over</a:t>
            </a:r>
            <a:r>
              <a:rPr lang="it-IT" dirty="0"/>
              <a:t>). Si tratta di un dato che dovrà essere stimato sulla base del trend storico riferibile </a:t>
            </a:r>
            <a:r>
              <a:rPr lang="it-IT" b="1" dirty="0"/>
              <a:t>all’ultimo triennio (</a:t>
            </a:r>
            <a:r>
              <a:rPr lang="it-IT" b="1" dirty="0" smtClean="0"/>
              <a:t>2017-2019). </a:t>
            </a:r>
            <a:r>
              <a:rPr lang="it-IT" dirty="0"/>
              <a:t>L’ente proprietario rappresenta il numero di tali unità nella comunicazione, attraverso le seguenti voci:</a:t>
            </a:r>
          </a:p>
          <a:p>
            <a:pPr lvl="1" algn="just"/>
            <a:r>
              <a:rPr lang="it-IT" sz="2000" dirty="0"/>
              <a:t>Ragione Sociale dell'Ente Proprietario;</a:t>
            </a:r>
          </a:p>
          <a:p>
            <a:pPr lvl="1" algn="just"/>
            <a:r>
              <a:rPr lang="it-IT" sz="2000" dirty="0"/>
              <a:t>Comune;</a:t>
            </a:r>
          </a:p>
          <a:p>
            <a:pPr lvl="1" algn="just"/>
            <a:r>
              <a:rPr lang="it-IT" sz="2000" dirty="0"/>
              <a:t>Numero alloggi SAP che si libereranno nell’anno per effetto del turn over.</a:t>
            </a:r>
          </a:p>
          <a:p>
            <a:pPr algn="just">
              <a:buFont typeface="Arial" panose="020B0604020202020204" pitchFamily="34" charset="0"/>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145961837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a:bodyPr>
          <a:lstStyle/>
          <a:p>
            <a:pPr marL="0" indent="0" algn="just">
              <a:buNone/>
            </a:pPr>
            <a:r>
              <a:rPr lang="it-IT" dirty="0" smtClean="0"/>
              <a:t>f</a:t>
            </a:r>
            <a:r>
              <a:rPr lang="it-IT" dirty="0"/>
              <a:t>) Le unità abitative conferite da </a:t>
            </a:r>
            <a:r>
              <a:rPr lang="it-IT" b="1" dirty="0"/>
              <a:t>soggetti privati </a:t>
            </a:r>
            <a:r>
              <a:rPr lang="it-IT" dirty="0"/>
              <a:t>e destinate a servizi abitativi pubblici, ai sensi dell’art. 23 c. 2 della </a:t>
            </a:r>
            <a:r>
              <a:rPr lang="it-IT" dirty="0" err="1"/>
              <a:t>Lr</a:t>
            </a:r>
            <a:r>
              <a:rPr lang="it-IT" dirty="0"/>
              <a:t> n. 16/2016. In considerazione della novità della previsione per la quale non risultano, al momento, attive convenzioni con i comuni che disciplinano tali fattispecie, è sufficiente che i </a:t>
            </a:r>
            <a:r>
              <a:rPr lang="it-IT" b="1" dirty="0"/>
              <a:t>comuni indichino espressamente la mancanza </a:t>
            </a:r>
            <a:r>
              <a:rPr lang="it-IT" dirty="0"/>
              <a:t>di tali disponibilità.</a:t>
            </a:r>
          </a:p>
          <a:p>
            <a:pPr algn="just">
              <a:buFont typeface="Arial" panose="020B0604020202020204" pitchFamily="34" charset="0"/>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55473614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a:bodyPr>
          <a:lstStyle/>
          <a:p>
            <a:pPr marL="0" indent="0" algn="just">
              <a:buNone/>
            </a:pPr>
            <a:r>
              <a:rPr lang="it-IT" dirty="0" smtClean="0"/>
              <a:t>g</a:t>
            </a:r>
            <a:r>
              <a:rPr lang="it-IT" dirty="0"/>
              <a:t>) Il numero complessivo delle unità abitative destinate a servizi abitativi pubblici (SAP) che prevedibilmente saranno assegnabili nell’anno, come </a:t>
            </a:r>
            <a:r>
              <a:rPr lang="it-IT" b="1" dirty="0"/>
              <a:t>totale </a:t>
            </a:r>
            <a:r>
              <a:rPr lang="it-IT" dirty="0"/>
              <a:t>del numero delle unità abitative di cui alle precedenti lettere da b) ad f). Le voci di interesse </a:t>
            </a:r>
            <a:r>
              <a:rPr lang="it-IT" dirty="0" smtClean="0"/>
              <a:t>da trasmettere sono </a:t>
            </a:r>
            <a:r>
              <a:rPr lang="it-IT" dirty="0"/>
              <a:t>le seguenti:</a:t>
            </a:r>
          </a:p>
          <a:p>
            <a:pPr lvl="0" algn="just"/>
            <a:r>
              <a:rPr lang="it-IT" dirty="0"/>
              <a:t>Ragione Sociale dell'Ente Proprietario;</a:t>
            </a:r>
          </a:p>
          <a:p>
            <a:pPr lvl="0" algn="just"/>
            <a:r>
              <a:rPr lang="it-IT" dirty="0"/>
              <a:t>Comune;</a:t>
            </a:r>
          </a:p>
          <a:p>
            <a:pPr lvl="0" algn="just"/>
            <a:r>
              <a:rPr lang="it-IT" dirty="0"/>
              <a:t>Numero complessivo di alloggi SAP prevedibilmente assegnabili nell’anno (TOTALE).</a:t>
            </a:r>
          </a:p>
          <a:p>
            <a:pPr algn="just">
              <a:buFont typeface="Arial" panose="020B0604020202020204" pitchFamily="34" charset="0"/>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280743808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a:bodyPr>
          <a:lstStyle/>
          <a:p>
            <a:pPr marL="0" indent="0" algn="just">
              <a:buNone/>
            </a:pPr>
            <a:r>
              <a:rPr lang="it-IT" dirty="0" smtClean="0"/>
              <a:t>h</a:t>
            </a:r>
            <a:r>
              <a:rPr lang="it-IT" dirty="0"/>
              <a:t>) </a:t>
            </a:r>
            <a:r>
              <a:rPr lang="it-IT" u="sng" dirty="0"/>
              <a:t>Per ciascun comune</a:t>
            </a:r>
            <a:r>
              <a:rPr lang="it-IT" dirty="0"/>
              <a:t>, la </a:t>
            </a:r>
            <a:r>
              <a:rPr lang="it-IT" b="1" dirty="0"/>
              <a:t>soglia percentuale eccedente il 20% </a:t>
            </a:r>
            <a:r>
              <a:rPr lang="it-IT" dirty="0"/>
              <a:t>per l’assegnazione ai nuclei familiari in condizione di indigenza. Si ricorda in proposito l’eccedenza percentuale alla soglia stabilita dalla legge (20%) si applica esclusivamente sulle </a:t>
            </a:r>
            <a:r>
              <a:rPr lang="it-IT" b="1" dirty="0"/>
              <a:t>unità abitative di proprietà comunale</a:t>
            </a:r>
            <a:r>
              <a:rPr lang="it-IT" dirty="0"/>
              <a:t>, ai sensi dell’art. 23, comma 3, ultimo periodo della </a:t>
            </a:r>
            <a:r>
              <a:rPr lang="it-IT" dirty="0" smtClean="0"/>
              <a:t>L.R. </a:t>
            </a:r>
            <a:r>
              <a:rPr lang="it-IT" dirty="0"/>
              <a:t>n. 16/2016. Se il comune non dichiara nulla, si applica sul proprio territorio la soglia percentuale stabilita dalla legge regionale.</a:t>
            </a: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404512618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a:bodyPr>
          <a:lstStyle/>
          <a:p>
            <a:pPr marL="0" indent="0" algn="just">
              <a:buNone/>
            </a:pPr>
            <a:r>
              <a:rPr lang="it-IT" dirty="0" smtClean="0"/>
              <a:t>i</a:t>
            </a:r>
            <a:r>
              <a:rPr lang="it-IT" dirty="0"/>
              <a:t>) </a:t>
            </a:r>
            <a:r>
              <a:rPr lang="it-IT" u="sng" dirty="0"/>
              <a:t>Per ciascun comune</a:t>
            </a:r>
            <a:r>
              <a:rPr lang="it-IT" dirty="0"/>
              <a:t>:</a:t>
            </a:r>
          </a:p>
          <a:p>
            <a:pPr lvl="0" algn="just"/>
            <a:r>
              <a:rPr lang="it-IT" dirty="0"/>
              <a:t>l’eventuale </a:t>
            </a:r>
            <a:r>
              <a:rPr lang="it-IT" b="1" dirty="0"/>
              <a:t>altra categoria di particolare rilevanza sociale</a:t>
            </a:r>
            <a:r>
              <a:rPr lang="it-IT" dirty="0"/>
              <a:t>, individuata in base ad una adeguata motivazione (ad es. famiglie numerose, vittime di violenza domestica...);</a:t>
            </a:r>
          </a:p>
          <a:p>
            <a:pPr lvl="0" algn="just"/>
            <a:r>
              <a:rPr lang="it-IT" dirty="0"/>
              <a:t>la quota percentuale fino al 10% delle unità disponibili nel corso dell’anno da destinare ai nuclei familiari appartenenti alle “</a:t>
            </a:r>
            <a:r>
              <a:rPr lang="it-IT" b="1" dirty="0"/>
              <a:t>Forze di Polizia e Corpo nazionale dei Vigili del Fuoco</a:t>
            </a:r>
            <a:r>
              <a:rPr lang="it-IT" dirty="0"/>
              <a:t>”;</a:t>
            </a:r>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84901001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a:bodyPr>
          <a:lstStyle/>
          <a:p>
            <a:pPr marL="0" indent="0" algn="just">
              <a:buNone/>
            </a:pPr>
            <a:r>
              <a:rPr lang="it-IT" dirty="0" smtClean="0"/>
              <a:t>j</a:t>
            </a:r>
            <a:r>
              <a:rPr lang="it-IT" dirty="0"/>
              <a:t>) Le unità abitative da destinarsi ai </a:t>
            </a:r>
            <a:r>
              <a:rPr lang="it-IT" b="1" dirty="0" smtClean="0"/>
              <a:t>Servizi </a:t>
            </a:r>
            <a:r>
              <a:rPr lang="it-IT" b="1" dirty="0"/>
              <a:t>A</a:t>
            </a:r>
            <a:r>
              <a:rPr lang="it-IT" b="1" dirty="0" smtClean="0"/>
              <a:t>bitativi Transitori</a:t>
            </a:r>
            <a:r>
              <a:rPr lang="it-IT" dirty="0"/>
              <a:t>. </a:t>
            </a:r>
            <a:endParaRPr lang="it-IT" dirty="0" smtClean="0"/>
          </a:p>
          <a:p>
            <a:pPr algn="just">
              <a:buFont typeface="Wingdings" panose="05000000000000000000" pitchFamily="2" charset="2"/>
              <a:buChar char="§"/>
            </a:pPr>
            <a:r>
              <a:rPr lang="it-IT" dirty="0" smtClean="0">
                <a:hlinkClick r:id="rId3" action="ppaction://hlinkfile"/>
              </a:rPr>
              <a:t>D.g.r. 31 luglio 2019 - n. XI/2063 Determinazioni in ordine alle condizioni ed alle modalità di accesso e permanenza nei servizi abitativi transitori di cui al comma 13 dell’articolo 23 della legge regionale 8 luglio 2016, n. 16 «Disciplina regionale dei servizi abitativi» </a:t>
            </a:r>
            <a:endParaRPr lang="it-IT" dirty="0" smtClean="0"/>
          </a:p>
          <a:p>
            <a:pPr algn="just">
              <a:buFont typeface="Wingdings" panose="05000000000000000000" pitchFamily="2" charset="2"/>
              <a:buChar char="§"/>
            </a:pPr>
            <a:r>
              <a:rPr lang="it-IT" dirty="0" smtClean="0">
                <a:hlinkClick r:id="rId4" action="ppaction://hlinkfile"/>
              </a:rPr>
              <a:t>Nota Assessore Regione Lombardia.</a:t>
            </a:r>
            <a:endParaRPr lang="it-IT" dirty="0" smtClean="0"/>
          </a:p>
          <a:p>
            <a:pPr marL="0" indent="0" algn="just">
              <a:buNone/>
            </a:pPr>
            <a:endParaRPr lang="it-IT" dirty="0" smtClean="0"/>
          </a:p>
          <a:p>
            <a:endParaRPr lang="it-IT" dirty="0" smtClean="0"/>
          </a:p>
        </p:txBody>
      </p:sp>
    </p:spTree>
    <p:extLst>
      <p:ext uri="{BB962C8B-B14F-4D97-AF65-F5344CB8AC3E}">
        <p14:creationId xmlns:p14="http://schemas.microsoft.com/office/powerpoint/2010/main" val="37107872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a:xfrm>
            <a:off x="1295400" y="1817428"/>
            <a:ext cx="9601200" cy="4342326"/>
          </a:xfrm>
        </p:spPr>
        <p:txBody>
          <a:bodyPr rtlCol="0">
            <a:normAutofit fontScale="92500" lnSpcReduction="20000"/>
          </a:bodyPr>
          <a:lstStyle/>
          <a:p>
            <a:pPr marL="0" indent="0" algn="just">
              <a:buNone/>
            </a:pPr>
            <a:r>
              <a:rPr lang="it-IT" sz="2400" dirty="0" smtClean="0"/>
              <a:t>k</a:t>
            </a:r>
            <a:r>
              <a:rPr lang="it-IT" sz="2400" dirty="0"/>
              <a:t>) </a:t>
            </a:r>
            <a:r>
              <a:rPr lang="it-IT" sz="2400" u="sng" dirty="0"/>
              <a:t>Per ciascun comune</a:t>
            </a:r>
            <a:r>
              <a:rPr lang="it-IT" sz="2400" dirty="0"/>
              <a:t>, il numero delle unità abitative destinate a servizi abitativi pubblici (SAP) </a:t>
            </a:r>
            <a:r>
              <a:rPr lang="it-IT" sz="2400" b="1" dirty="0"/>
              <a:t>assegnate nel corso dell’anno precedente</a:t>
            </a:r>
            <a:r>
              <a:rPr lang="it-IT" sz="2400" dirty="0"/>
              <a:t>. Per il </a:t>
            </a:r>
            <a:r>
              <a:rPr lang="it-IT" sz="2400" dirty="0" smtClean="0"/>
              <a:t>2019, </a:t>
            </a:r>
            <a:r>
              <a:rPr lang="it-IT" sz="2400" dirty="0"/>
              <a:t>ciascun comune dovrà quantificare le unità abitative destinate a servizi abitativi pubblici assegnate dal 1° gennaio al 31 dicembre nell’ambito delle procedure ordinarie ed in deroga previste dalla precedente disciplina. Le voci di interesse </a:t>
            </a:r>
            <a:r>
              <a:rPr lang="it-IT" sz="2400" dirty="0" smtClean="0"/>
              <a:t>da trasmettere sono </a:t>
            </a:r>
            <a:r>
              <a:rPr lang="it-IT" sz="2400" dirty="0"/>
              <a:t>le seguenti:</a:t>
            </a:r>
          </a:p>
          <a:p>
            <a:pPr lvl="0" algn="just"/>
            <a:r>
              <a:rPr lang="it-IT" sz="2400" dirty="0"/>
              <a:t>Ragione Sociale dell'Ente Proprietario;</a:t>
            </a:r>
          </a:p>
          <a:p>
            <a:pPr lvl="0" algn="just"/>
            <a:r>
              <a:rPr lang="it-IT" sz="2400" dirty="0"/>
              <a:t>Numero alloggi destinati a servizi abitativi pubblici (SAP) assegnati nell’anno precedente;</a:t>
            </a:r>
          </a:p>
          <a:p>
            <a:pPr lvl="0" algn="just"/>
            <a:r>
              <a:rPr lang="it-IT" sz="2400" dirty="0"/>
              <a:t>Numero alloggi destinati a servizi abitativi pubblici (SAP) assegnati in deroga ex art. 14 e 15 del </a:t>
            </a:r>
            <a:r>
              <a:rPr lang="it-IT" sz="2400" dirty="0" err="1"/>
              <a:t>r.r.</a:t>
            </a:r>
            <a:r>
              <a:rPr lang="it-IT" sz="2400" dirty="0"/>
              <a:t> 1/2004;</a:t>
            </a:r>
          </a:p>
          <a:p>
            <a:pPr lvl="0" algn="just"/>
            <a:r>
              <a:rPr lang="it-IT" sz="2400" dirty="0"/>
              <a:t>Totale alloggi destinati a servizi abitativi pubblici (SAP) assegnati nell’anno precedente.</a:t>
            </a:r>
          </a:p>
          <a:p>
            <a:pPr marL="0" indent="0" algn="just">
              <a:buNone/>
            </a:pP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65448050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a:xfrm>
            <a:off x="1295400" y="1646239"/>
            <a:ext cx="9601200" cy="4393954"/>
          </a:xfrm>
        </p:spPr>
        <p:txBody>
          <a:bodyPr rtlCol="0">
            <a:normAutofit fontScale="62500" lnSpcReduction="20000"/>
          </a:bodyPr>
          <a:lstStyle/>
          <a:p>
            <a:pPr marL="0" indent="0" algn="just">
              <a:buNone/>
            </a:pPr>
            <a:endParaRPr lang="it-IT" sz="2600" dirty="0" smtClean="0"/>
          </a:p>
          <a:p>
            <a:pPr marL="0" indent="0" algn="just">
              <a:buNone/>
            </a:pPr>
            <a:r>
              <a:rPr lang="it-IT" sz="2600" dirty="0" smtClean="0"/>
              <a:t>l</a:t>
            </a:r>
            <a:r>
              <a:rPr lang="it-IT" sz="2600" dirty="0"/>
              <a:t>) </a:t>
            </a:r>
            <a:r>
              <a:rPr lang="it-IT" sz="2600" u="sng" dirty="0"/>
              <a:t>Per ciascun comune</a:t>
            </a:r>
            <a:r>
              <a:rPr lang="it-IT" sz="2600" dirty="0"/>
              <a:t>, secondo le specifiche esigenze territoriali, l’individuazione delle </a:t>
            </a:r>
            <a:r>
              <a:rPr lang="it-IT" sz="2600" b="1" dirty="0"/>
              <a:t>misure </a:t>
            </a:r>
            <a:r>
              <a:rPr lang="it-IT" sz="2600" dirty="0"/>
              <a:t>che si intendono promuovere per sostenere l’accesso ed il mantenimento dell’abitazione principale, finanziate ai sensi dell’articolo 45 comma 8 della </a:t>
            </a:r>
            <a:r>
              <a:rPr lang="it-IT" sz="2600" dirty="0" err="1"/>
              <a:t>l.r</a:t>
            </a:r>
            <a:r>
              <a:rPr lang="it-IT" sz="2600" dirty="0"/>
              <a:t>. 16/2016, come previsto dalle disposizioni del Titolo V della </a:t>
            </a:r>
            <a:r>
              <a:rPr lang="it-IT" sz="2600" dirty="0" smtClean="0"/>
              <a:t>L. r. </a:t>
            </a:r>
            <a:r>
              <a:rPr lang="it-IT" sz="2600" dirty="0"/>
              <a:t>n. 16/2016, e ricomprese tra le seguenti linee d’azione:</a:t>
            </a:r>
          </a:p>
          <a:p>
            <a:pPr lvl="0" algn="just"/>
            <a:r>
              <a:rPr lang="it-IT" sz="2600" dirty="0"/>
              <a:t>Aiuti ai nuclei familiari in difficoltà nel pagamento dei mutui (forme di garanzia attraverso accordi con le banche, costituzione di fondi, ecc.);</a:t>
            </a:r>
          </a:p>
          <a:p>
            <a:pPr lvl="0" algn="just"/>
            <a:r>
              <a:rPr lang="it-IT" sz="2600" dirty="0"/>
              <a:t>Aiuti ai nuclei familiari per l’acquisto dell’abitazione principale (riduzione interessi bancari, erogazione contributi, ecc.);</a:t>
            </a:r>
          </a:p>
          <a:p>
            <a:pPr lvl="0" algn="just"/>
            <a:r>
              <a:rPr lang="it-IT" sz="2600" dirty="0"/>
              <a:t>Iniziative per il mantenimento dell’abitazione in locazione (accordi con proprietari, mobilità verso alloggi a canone calmierato, contributi, ecc.);</a:t>
            </a:r>
          </a:p>
          <a:p>
            <a:pPr lvl="0" algn="just"/>
            <a:r>
              <a:rPr lang="it-IT" sz="2600" dirty="0"/>
              <a:t>Aiuti ai nuclei familiari in condizione di morosità incolpevole, esclusivamente per i comuni ad alta tensione abitativa, come definiti dalla delibera </a:t>
            </a:r>
            <a:r>
              <a:rPr lang="it-IT" sz="2600" dirty="0" err="1"/>
              <a:t>Cipe</a:t>
            </a:r>
            <a:r>
              <a:rPr lang="it-IT" sz="2600" dirty="0"/>
              <a:t> n. 87/2003 e dal </a:t>
            </a:r>
            <a:r>
              <a:rPr lang="it-IT" sz="2600" dirty="0" err="1"/>
              <a:t>Prerp</a:t>
            </a:r>
            <a:r>
              <a:rPr lang="it-IT" sz="2600" dirty="0"/>
              <a:t> 2014-2016);</a:t>
            </a:r>
          </a:p>
          <a:p>
            <a:pPr lvl="0" algn="just"/>
            <a:r>
              <a:rPr lang="it-IT" sz="2600" dirty="0"/>
              <a:t>Fondo per l’accesso ed il mantenimento dell’abitazione in locazione (contributi a favore dei conduttori in difficoltà nel pagamento dei canoni, ecc.).</a:t>
            </a:r>
          </a:p>
          <a:p>
            <a:pPr marL="0" indent="0" algn="just">
              <a:buNone/>
            </a:pP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379563655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Ricognizione dell’offerta abitativa</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marL="0" indent="0" algn="just">
              <a:buNone/>
            </a:pPr>
            <a:r>
              <a:rPr lang="it-IT" b="1" u="sng" dirty="0"/>
              <a:t>La ricognizione dell’offerta abitativa, sulla Piattaforma informatica regionale, prevede i seguenti passaggi:</a:t>
            </a:r>
            <a:endParaRPr lang="it-IT" dirty="0"/>
          </a:p>
          <a:p>
            <a:pPr lvl="0" algn="just"/>
            <a:r>
              <a:rPr lang="it-IT" dirty="0" smtClean="0"/>
              <a:t>Comuni </a:t>
            </a:r>
            <a:r>
              <a:rPr lang="it-IT" dirty="0"/>
              <a:t>ed ALER, in Anagrafe regionale, accedono alla </a:t>
            </a:r>
            <a:r>
              <a:rPr lang="it-IT" b="1" dirty="0"/>
              <a:t>Scheda Certificazione</a:t>
            </a:r>
            <a:r>
              <a:rPr lang="it-IT" dirty="0"/>
              <a:t> per visualizzare i dati complessivi sulla consistenza del proprio patrimonio;</a:t>
            </a:r>
          </a:p>
          <a:p>
            <a:pPr lvl="0" algn="just"/>
            <a:r>
              <a:rPr lang="it-IT" dirty="0"/>
              <a:t>Ogni </a:t>
            </a:r>
            <a:r>
              <a:rPr lang="it-IT" b="1" dirty="0"/>
              <a:t>Comune</a:t>
            </a:r>
            <a:r>
              <a:rPr lang="it-IT" dirty="0"/>
              <a:t>, nel modulo di Programmazione, </a:t>
            </a:r>
            <a:r>
              <a:rPr lang="it-IT" b="1" dirty="0"/>
              <a:t>compila i dati della scheda per la pianificazione annuale </a:t>
            </a:r>
            <a:r>
              <a:rPr lang="it-IT" dirty="0"/>
              <a:t>dell’offerta abitativa;</a:t>
            </a:r>
          </a:p>
          <a:p>
            <a:pPr algn="just"/>
            <a:r>
              <a:rPr lang="it-IT" dirty="0"/>
              <a:t>L’</a:t>
            </a:r>
            <a:r>
              <a:rPr lang="it-IT" b="1" dirty="0"/>
              <a:t>ALER</a:t>
            </a:r>
            <a:r>
              <a:rPr lang="it-IT" dirty="0"/>
              <a:t>, nel modulo di Programmazione, </a:t>
            </a:r>
            <a:r>
              <a:rPr lang="it-IT" b="1" dirty="0"/>
              <a:t>compila i dati della scheda per la pianificazione </a:t>
            </a:r>
            <a:r>
              <a:rPr lang="it-IT" b="1" dirty="0" smtClean="0"/>
              <a:t>annuale </a:t>
            </a:r>
            <a:r>
              <a:rPr lang="it-IT"/>
              <a:t>dell’offerta </a:t>
            </a:r>
            <a:r>
              <a:rPr lang="it-IT" smtClean="0"/>
              <a:t>abitativa.</a:t>
            </a:r>
            <a:endParaRPr lang="it-IT" dirty="0"/>
          </a:p>
          <a:p>
            <a:pPr marL="0" lvl="0" indent="0" algn="just">
              <a:buNone/>
            </a:pPr>
            <a:endParaRPr lang="it-IT" dirty="0"/>
          </a:p>
          <a:p>
            <a:pPr marL="0" indent="0" algn="just">
              <a:buNone/>
            </a:pP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291891619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a:t>PROGRAMMAZIONE DELL’OFFERTA </a:t>
            </a:r>
            <a:r>
              <a:rPr lang="it-IT" dirty="0" smtClean="0"/>
              <a:t>ABITATIVA</a:t>
            </a:r>
            <a:endParaRPr lang="it-IT" dirty="0"/>
          </a:p>
        </p:txBody>
      </p:sp>
      <p:sp>
        <p:nvSpPr>
          <p:cNvPr id="3" name="Segnaposto contenuto 2"/>
          <p:cNvSpPr>
            <a:spLocks noGrp="1"/>
          </p:cNvSpPr>
          <p:nvPr>
            <p:ph idx="1"/>
          </p:nvPr>
        </p:nvSpPr>
        <p:spPr/>
        <p:txBody>
          <a:bodyPr rtlCol="0">
            <a:normAutofit/>
          </a:bodyPr>
          <a:lstStyle/>
          <a:p>
            <a:pPr algn="just"/>
            <a:r>
              <a:rPr lang="it-IT" dirty="0"/>
              <a:t>Piano triennale dell'offerta dei servizi abitativi pubblici e sociali</a:t>
            </a:r>
            <a:r>
              <a:rPr lang="it-IT" b="1" dirty="0"/>
              <a:t> </a:t>
            </a:r>
            <a:r>
              <a:rPr lang="it-IT" dirty="0"/>
              <a:t>- art. 3 del </a:t>
            </a:r>
            <a:r>
              <a:rPr lang="it-IT" dirty="0">
                <a:solidFill>
                  <a:srgbClr val="FF0000"/>
                </a:solidFill>
                <a:hlinkClick r:id="rId3" action="ppaction://hlinkfile"/>
              </a:rPr>
              <a:t>Regolamento Regionale n. 4/2017 </a:t>
            </a:r>
            <a:r>
              <a:rPr lang="it-IT" dirty="0"/>
              <a:t>e successive modifiche:</a:t>
            </a:r>
          </a:p>
          <a:p>
            <a:pPr marL="0" indent="0" algn="just">
              <a:buNone/>
            </a:pPr>
            <a:r>
              <a:rPr lang="it-IT" dirty="0"/>
              <a:t>→  </a:t>
            </a:r>
            <a:r>
              <a:rPr lang="it-IT" b="1" dirty="0"/>
              <a:t>Il primo Piano Triennale è previsto entro il 31 dicembre 2020, superata la fase «transitoria» del 2019. </a:t>
            </a:r>
            <a:endParaRPr lang="it-IT" b="1" dirty="0" smtClean="0"/>
          </a:p>
          <a:p>
            <a:pPr marL="0" indent="0" algn="just">
              <a:buNone/>
            </a:pPr>
            <a:endParaRPr lang="it-IT" dirty="0" smtClean="0"/>
          </a:p>
          <a:p>
            <a:pPr algn="just"/>
            <a:r>
              <a:rPr lang="it-IT" dirty="0" smtClean="0"/>
              <a:t>Piano </a:t>
            </a:r>
            <a:r>
              <a:rPr lang="it-IT" dirty="0"/>
              <a:t>annuale dell'offerta dei servizi abitativi pubblici e </a:t>
            </a:r>
            <a:r>
              <a:rPr lang="it-IT" dirty="0" smtClean="0"/>
              <a:t>sociali - </a:t>
            </a:r>
            <a:r>
              <a:rPr lang="it-IT" dirty="0"/>
              <a:t>art. </a:t>
            </a:r>
            <a:r>
              <a:rPr lang="it-IT" dirty="0" smtClean="0"/>
              <a:t>4 del </a:t>
            </a:r>
            <a:r>
              <a:rPr lang="it-IT" dirty="0" smtClean="0">
                <a:solidFill>
                  <a:srgbClr val="FF0000"/>
                </a:solidFill>
                <a:hlinkClick r:id="rId3" action="ppaction://hlinkfile"/>
              </a:rPr>
              <a:t>Regolamento </a:t>
            </a:r>
            <a:r>
              <a:rPr lang="it-IT" dirty="0">
                <a:solidFill>
                  <a:srgbClr val="FF0000"/>
                </a:solidFill>
                <a:hlinkClick r:id="rId3" action="ppaction://hlinkfile"/>
              </a:rPr>
              <a:t>Regionale n. 4/2017 </a:t>
            </a:r>
            <a:r>
              <a:rPr lang="it-IT" dirty="0"/>
              <a:t>e successive modifiche: </a:t>
            </a:r>
            <a:endParaRPr lang="it-IT" dirty="0" smtClean="0"/>
          </a:p>
          <a:p>
            <a:pPr marL="0" indent="0" algn="just">
              <a:buNone/>
            </a:pPr>
            <a:r>
              <a:rPr lang="it-IT" b="1" dirty="0" smtClean="0"/>
              <a:t>→  Piano Annuale 2020: entro il 31 dicembre 2019. </a:t>
            </a:r>
          </a:p>
          <a:p>
            <a:pPr marL="0" indent="0" algn="just">
              <a:buNone/>
            </a:pPr>
            <a:endParaRPr lang="it-IT" dirty="0"/>
          </a:p>
          <a:p>
            <a:endParaRPr lang="it-IT" dirty="0" smtClean="0"/>
          </a:p>
        </p:txBody>
      </p:sp>
    </p:spTree>
    <p:extLst>
      <p:ext uri="{BB962C8B-B14F-4D97-AF65-F5344CB8AC3E}">
        <p14:creationId xmlns:p14="http://schemas.microsoft.com/office/powerpoint/2010/main" val="398461776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Invio informazioni al Comune capofila</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marL="0" indent="0" algn="just">
              <a:buNone/>
            </a:pPr>
            <a:r>
              <a:rPr lang="it-IT" dirty="0"/>
              <a:t>I dati di sintesi (totali) relativi alle informazioni richieste dal regolamento e sopra descritte alle lettere da a) a k), inserite dagli enti proprietari nel modulo della Programmazione della Piattaforma informatica regionale, devono essere trasmesse </a:t>
            </a:r>
            <a:r>
              <a:rPr lang="it-IT" b="1" dirty="0"/>
              <a:t>online </a:t>
            </a:r>
            <a:r>
              <a:rPr lang="it-IT" dirty="0"/>
              <a:t>al Comune Capofila </a:t>
            </a:r>
            <a:r>
              <a:rPr lang="it-IT" b="1" u="sng" dirty="0"/>
              <a:t>entro </a:t>
            </a:r>
            <a:r>
              <a:rPr lang="it-IT" b="1" u="sng" dirty="0" smtClean="0"/>
              <a:t>il ….</a:t>
            </a:r>
            <a:endParaRPr lang="it-IT" dirty="0"/>
          </a:p>
          <a:p>
            <a:pPr marL="0" lvl="0" indent="0" algn="just">
              <a:buNone/>
            </a:pPr>
            <a:endParaRPr lang="it-IT" dirty="0"/>
          </a:p>
          <a:p>
            <a:pPr marL="0" indent="0" algn="just">
              <a:buNone/>
            </a:pP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25711295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Invio informazioni al Comune capofila</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marL="0" indent="0" algn="just">
              <a:buNone/>
            </a:pPr>
            <a:r>
              <a:rPr lang="it-IT" dirty="0"/>
              <a:t>Effettuata tale trasmissione online e scaduto il termine </a:t>
            </a:r>
            <a:r>
              <a:rPr lang="it-IT" dirty="0" smtClean="0"/>
              <a:t>di cui sopra, gli </a:t>
            </a:r>
            <a:r>
              <a:rPr lang="it-IT" dirty="0"/>
              <a:t>enti proprietari </a:t>
            </a:r>
            <a:r>
              <a:rPr lang="it-IT" dirty="0" smtClean="0"/>
              <a:t>inviano con PEC all’Ente Capofila: </a:t>
            </a:r>
          </a:p>
          <a:p>
            <a:pPr lvl="0" algn="just"/>
            <a:r>
              <a:rPr lang="it-IT" dirty="0"/>
              <a:t>il report sintetico con le informazioni inserite, estratto dal modulo di Programmazione della Piattaforma informatica regionale;</a:t>
            </a:r>
          </a:p>
          <a:p>
            <a:pPr lvl="0" algn="just"/>
            <a:r>
              <a:rPr lang="it-IT" dirty="0"/>
              <a:t>l’indicazione delle “voci di interesse” come sopra specificate in relazione alle informazioni </a:t>
            </a:r>
            <a:r>
              <a:rPr lang="it-IT" dirty="0" smtClean="0"/>
              <a:t>richieste.</a:t>
            </a:r>
            <a:endParaRPr lang="it-IT" dirty="0"/>
          </a:p>
          <a:p>
            <a:pPr marL="0" indent="0" algn="just">
              <a:buNone/>
            </a:pPr>
            <a:endParaRPr lang="it-IT" sz="5000" dirty="0"/>
          </a:p>
          <a:p>
            <a:pPr marL="0" indent="0" algn="just">
              <a:buNone/>
            </a:pPr>
            <a:endParaRPr lang="it-IT" dirty="0"/>
          </a:p>
          <a:p>
            <a:pPr marL="0" indent="0" algn="just">
              <a:buNone/>
            </a:pP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207233681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Possibile sommario</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algn="just"/>
            <a:r>
              <a:rPr lang="it-IT" b="1" dirty="0" smtClean="0"/>
              <a:t>Il </a:t>
            </a:r>
            <a:r>
              <a:rPr lang="it-IT" b="1" dirty="0"/>
              <a:t>contesto di riferimento</a:t>
            </a:r>
            <a:r>
              <a:rPr lang="it-IT" dirty="0"/>
              <a:t>: analisi demografica dell’Ambito di riferimento (densità abitativa, indici demografici, indice di invecchiamento, numero medio di componenti per famiglia, popolazione straniera, tasso di occupazione e di disoccupazione).</a:t>
            </a:r>
          </a:p>
          <a:p>
            <a:pPr algn="just"/>
            <a:r>
              <a:rPr lang="it-IT" b="1" dirty="0"/>
              <a:t>I bisogni abitativi</a:t>
            </a:r>
            <a:r>
              <a:rPr lang="it-IT" dirty="0"/>
              <a:t>: povertà abitativa ed economica, area grigia, integrazione con i servizi sociali, ruolo dei Comuni nella nuova normativa regionale.</a:t>
            </a:r>
          </a:p>
          <a:p>
            <a:pPr algn="just"/>
            <a:r>
              <a:rPr lang="it-IT" b="1" dirty="0"/>
              <a:t>La programmazione dell’offerta abitativa</a:t>
            </a:r>
            <a:r>
              <a:rPr lang="it-IT" dirty="0"/>
              <a:t>: Piano Triennale e Piano Annuale.</a:t>
            </a:r>
          </a:p>
          <a:p>
            <a:pPr marL="0" indent="0" algn="just">
              <a:buNone/>
            </a:pP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101379463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Possibile sommario</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algn="just"/>
            <a:r>
              <a:rPr lang="it-IT" b="1" dirty="0"/>
              <a:t>La definizione del Piano Annuale</a:t>
            </a:r>
            <a:r>
              <a:rPr lang="it-IT" dirty="0"/>
              <a:t>: ricognizione delle unità abitative, forme di raccordo, Piattaforma Informatica regionale, proposta e approvazione. </a:t>
            </a:r>
          </a:p>
          <a:p>
            <a:pPr algn="just"/>
            <a:r>
              <a:rPr lang="it-IT" b="1" dirty="0"/>
              <a:t>I contenuti del Piano Annuale</a:t>
            </a:r>
            <a:r>
              <a:rPr lang="it-IT" dirty="0"/>
              <a:t>: le informazioni e i dati richiesti nella comunicazione di avvio della procedura, con tabelle e grafici. Particolare focus sulle misure di Welfare Abitativo e su quanto fatto dal Piano di Zona in questo ambito (eventuale adesione a DGR 6465/2017, 606/2018, 2065/2019). </a:t>
            </a:r>
          </a:p>
          <a:p>
            <a:pPr marL="0" indent="0" algn="just">
              <a:buNone/>
            </a:pP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4294059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Proposta e Approvazione</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dirty="0" smtClean="0"/>
          </a:p>
          <a:p>
            <a:pPr algn="just">
              <a:buFont typeface="Wingdings" panose="05000000000000000000" pitchFamily="2" charset="2"/>
              <a:buChar char="§"/>
            </a:pPr>
            <a:r>
              <a:rPr lang="it-IT" dirty="0" smtClean="0"/>
              <a:t>L’Ente Capofila, </a:t>
            </a:r>
            <a:r>
              <a:rPr lang="it-IT" dirty="0"/>
              <a:t>coordinandosi </a:t>
            </a:r>
            <a:r>
              <a:rPr lang="it-IT" dirty="0" smtClean="0"/>
              <a:t>con </a:t>
            </a:r>
            <a:r>
              <a:rPr lang="it-IT" dirty="0"/>
              <a:t>i comuni dell’ambito </a:t>
            </a:r>
            <a:r>
              <a:rPr lang="it-IT" dirty="0" smtClean="0"/>
              <a:t>territoriale, redige la </a:t>
            </a:r>
            <a:r>
              <a:rPr lang="it-IT" b="1" dirty="0" smtClean="0"/>
              <a:t>proposta di </a:t>
            </a:r>
            <a:r>
              <a:rPr lang="it-IT" b="1" dirty="0"/>
              <a:t>Piano </a:t>
            </a:r>
            <a:r>
              <a:rPr lang="it-IT" b="1" dirty="0" smtClean="0"/>
              <a:t>Annuale </a:t>
            </a:r>
            <a:r>
              <a:rPr lang="it-IT" dirty="0" smtClean="0"/>
              <a:t>e la invia all’Aler di competenza indicando un termine per </a:t>
            </a:r>
            <a:r>
              <a:rPr lang="it-IT" dirty="0"/>
              <a:t>eventuali osservazioni/rilievi, attivando l’istituto del silenzio assenso. </a:t>
            </a:r>
            <a:endParaRPr lang="it-IT" dirty="0" smtClean="0"/>
          </a:p>
          <a:p>
            <a:pPr algn="just">
              <a:buFont typeface="Wingdings" panose="05000000000000000000" pitchFamily="2" charset="2"/>
              <a:buChar char="§"/>
            </a:pPr>
            <a:r>
              <a:rPr lang="it-IT" dirty="0" smtClean="0"/>
              <a:t>L’Assemblea dei Sindaci approva il </a:t>
            </a:r>
            <a:r>
              <a:rPr lang="it-IT" b="1" dirty="0" smtClean="0"/>
              <a:t>Piano Annuale</a:t>
            </a:r>
            <a:r>
              <a:rPr lang="it-IT" dirty="0" smtClean="0"/>
              <a:t>.</a:t>
            </a:r>
            <a:endParaRPr lang="it-IT" dirty="0"/>
          </a:p>
          <a:p>
            <a:pPr algn="just">
              <a:buFont typeface="Wingdings" panose="05000000000000000000" pitchFamily="2" charset="2"/>
              <a:buChar char="§"/>
            </a:pPr>
            <a:r>
              <a:rPr lang="it-IT" dirty="0"/>
              <a:t>Entro quindici giorni </a:t>
            </a:r>
            <a:r>
              <a:rPr lang="it-IT" dirty="0" smtClean="0"/>
              <a:t>dall'approvazione, </a:t>
            </a:r>
            <a:r>
              <a:rPr lang="it-IT" dirty="0"/>
              <a:t>il </a:t>
            </a:r>
            <a:r>
              <a:rPr lang="it-IT" dirty="0" smtClean="0"/>
              <a:t>Piano Annuale </a:t>
            </a:r>
            <a:r>
              <a:rPr lang="it-IT" dirty="0"/>
              <a:t>è trasmesso alla Regione e pubblicato sui siti </a:t>
            </a:r>
            <a:r>
              <a:rPr lang="it-IT" dirty="0" smtClean="0"/>
              <a:t>istituzionali dei </a:t>
            </a:r>
            <a:r>
              <a:rPr lang="it-IT" dirty="0"/>
              <a:t>Comuni appartenenti all'ambito territoriale di riferimento nonché degli enti </a:t>
            </a:r>
            <a:r>
              <a:rPr lang="it-IT" dirty="0" smtClean="0"/>
              <a:t>proprietari. </a:t>
            </a:r>
          </a:p>
          <a:p>
            <a:pPr marL="0" indent="0" algn="just">
              <a:buNone/>
            </a:pPr>
            <a:r>
              <a:rPr lang="it-IT" dirty="0" smtClean="0">
                <a:hlinkClick r:id="rId3" action="ppaction://hlinkfile"/>
              </a:rPr>
              <a:t>Esempio di Piano Annuale </a:t>
            </a:r>
            <a:endParaRPr lang="it-IT" dirty="0"/>
          </a:p>
          <a:p>
            <a:pPr marL="0" indent="0">
              <a:buNone/>
            </a:pPr>
            <a:endParaRPr lang="it-IT" sz="3600" dirty="0"/>
          </a:p>
          <a:p>
            <a:pPr marL="0" indent="0" algn="just">
              <a:buNone/>
            </a:pP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106808070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AVVISO PUBBLICO – Art. 8 del R.R. n.4/2017</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algn="just"/>
            <a:r>
              <a:rPr lang="it-IT" dirty="0" smtClean="0"/>
              <a:t>Entro trenta giorni dall’approvazione del Piano Annuale, il Comune Capofila emana </a:t>
            </a:r>
            <a:r>
              <a:rPr lang="it-IT" dirty="0"/>
              <a:t>un </a:t>
            </a:r>
            <a:r>
              <a:rPr lang="it-IT" b="1" dirty="0" smtClean="0"/>
              <a:t>Avviso </a:t>
            </a:r>
            <a:r>
              <a:rPr lang="it-IT" b="1" dirty="0"/>
              <a:t>P</a:t>
            </a:r>
            <a:r>
              <a:rPr lang="it-IT" b="1" dirty="0" smtClean="0"/>
              <a:t>ubblico </a:t>
            </a:r>
            <a:r>
              <a:rPr lang="it-IT" dirty="0" smtClean="0"/>
              <a:t>riferito al suo Ambito territoriale per </a:t>
            </a:r>
            <a:r>
              <a:rPr lang="it-IT" dirty="0"/>
              <a:t>l'assegnazione delle unità abitative destinate ai servizi abitativi pubblici</a:t>
            </a:r>
            <a:r>
              <a:rPr lang="it-IT" dirty="0" smtClean="0"/>
              <a:t>.</a:t>
            </a:r>
          </a:p>
          <a:p>
            <a:pPr algn="just"/>
            <a:r>
              <a:rPr lang="it-IT" dirty="0" smtClean="0"/>
              <a:t>Son previsti due avvisi all'anno. Il primo </a:t>
            </a:r>
            <a:r>
              <a:rPr lang="it-IT" dirty="0"/>
              <a:t>avviso di ogni anno è emanato e pubblicato entro il 28 febbraio. Il termine per la presentazione </a:t>
            </a:r>
            <a:r>
              <a:rPr lang="it-IT" dirty="0" smtClean="0"/>
              <a:t>delle domande </a:t>
            </a:r>
            <a:r>
              <a:rPr lang="it-IT" dirty="0"/>
              <a:t>di assegnazione, stabilito nell'avviso pubblico, non può essere inferiore a trenta giorni.</a:t>
            </a:r>
          </a:p>
          <a:p>
            <a:pPr marL="0" indent="0" algn="just">
              <a:buNone/>
            </a:pP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415442927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AVVISO PUBBLICO – Art. 8 del R.R. n.4/2017</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marL="0" indent="0" algn="just">
              <a:buNone/>
            </a:pPr>
            <a:r>
              <a:rPr lang="it-IT" dirty="0"/>
              <a:t>Concorrono a formare </a:t>
            </a:r>
            <a:r>
              <a:rPr lang="it-IT" b="1" dirty="0"/>
              <a:t>l'offerta abitativa pubblica </a:t>
            </a:r>
            <a:r>
              <a:rPr lang="it-IT" dirty="0"/>
              <a:t>assegnabile a seguito </a:t>
            </a:r>
            <a:r>
              <a:rPr lang="it-IT" dirty="0" smtClean="0"/>
              <a:t>dell'avviso:</a:t>
            </a:r>
          </a:p>
          <a:p>
            <a:pPr algn="just"/>
            <a:r>
              <a:rPr lang="it-IT" dirty="0" smtClean="0"/>
              <a:t>le unità </a:t>
            </a:r>
            <a:r>
              <a:rPr lang="it-IT" dirty="0"/>
              <a:t>abitative destinate ai servizi abitativi pubblici immediatamente </a:t>
            </a:r>
            <a:r>
              <a:rPr lang="it-IT" dirty="0" smtClean="0"/>
              <a:t>assegnabili;</a:t>
            </a:r>
          </a:p>
          <a:p>
            <a:pPr algn="just"/>
            <a:r>
              <a:rPr lang="it-IT" dirty="0" smtClean="0"/>
              <a:t>quelle </a:t>
            </a:r>
            <a:r>
              <a:rPr lang="it-IT" dirty="0"/>
              <a:t>che si rendono assegnabili </a:t>
            </a:r>
            <a:r>
              <a:rPr lang="it-IT" dirty="0" smtClean="0"/>
              <a:t>nel periodo </a:t>
            </a:r>
            <a:r>
              <a:rPr lang="it-IT" dirty="0"/>
              <a:t>intercorrente tra la data di pubblicazione dell'avviso e la scadenza del termine per la presentazione </a:t>
            </a:r>
            <a:r>
              <a:rPr lang="it-IT" dirty="0" smtClean="0"/>
              <a:t>delle domande </a:t>
            </a:r>
            <a:r>
              <a:rPr lang="it-IT" dirty="0"/>
              <a:t>di </a:t>
            </a:r>
            <a:r>
              <a:rPr lang="it-IT" dirty="0" smtClean="0"/>
              <a:t>assegnazione;</a:t>
            </a:r>
          </a:p>
          <a:p>
            <a:pPr algn="just"/>
            <a:r>
              <a:rPr lang="it-IT" dirty="0" smtClean="0"/>
              <a:t>quelle non immediatamente </a:t>
            </a:r>
            <a:r>
              <a:rPr lang="it-IT" dirty="0"/>
              <a:t>assegnabili per carenze manutentive di cui all'articolo 10.</a:t>
            </a:r>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422598915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AVVISO PUBBLICO – Art. 8 del R.R. n.4/2017</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algn="just">
              <a:buFont typeface="Wingdings" panose="05000000000000000000" pitchFamily="2" charset="2"/>
              <a:buChar char="§"/>
            </a:pPr>
            <a:r>
              <a:rPr lang="it-IT" dirty="0" smtClean="0"/>
              <a:t>Le </a:t>
            </a:r>
            <a:r>
              <a:rPr lang="it-IT" dirty="0"/>
              <a:t>unità abitative </a:t>
            </a:r>
            <a:r>
              <a:rPr lang="it-IT" dirty="0" smtClean="0"/>
              <a:t>sono </a:t>
            </a:r>
            <a:r>
              <a:rPr lang="it-IT" dirty="0"/>
              <a:t>pubblicate sulla piattaforma informatica regionale entro le </a:t>
            </a:r>
            <a:r>
              <a:rPr lang="it-IT" dirty="0" smtClean="0"/>
              <a:t>ventiquattro ore </a:t>
            </a:r>
            <a:r>
              <a:rPr lang="it-IT" dirty="0"/>
              <a:t>precedenti il termine iniziale per la presentazione delle domande. </a:t>
            </a:r>
            <a:endParaRPr lang="it-IT" dirty="0" smtClean="0"/>
          </a:p>
          <a:p>
            <a:pPr algn="just">
              <a:buFont typeface="Wingdings" panose="05000000000000000000" pitchFamily="2" charset="2"/>
              <a:buChar char="§"/>
            </a:pPr>
            <a:r>
              <a:rPr lang="it-IT" dirty="0" smtClean="0"/>
              <a:t>L'avviso pubblico, emanato </a:t>
            </a:r>
            <a:r>
              <a:rPr lang="it-IT" dirty="0"/>
              <a:t>sulla base </a:t>
            </a:r>
            <a:r>
              <a:rPr lang="it-IT" dirty="0" smtClean="0"/>
              <a:t>dello schema </a:t>
            </a:r>
            <a:r>
              <a:rPr lang="it-IT" dirty="0"/>
              <a:t>tipo di cui all'allegato </a:t>
            </a:r>
            <a:r>
              <a:rPr lang="it-IT" dirty="0" smtClean="0"/>
              <a:t>2 del R.R. n. 4/2017, definisce </a:t>
            </a:r>
            <a:r>
              <a:rPr lang="it-IT" dirty="0"/>
              <a:t>le condizioni, le modalità e i termini per la presentazione, da parte dei </a:t>
            </a:r>
            <a:r>
              <a:rPr lang="it-IT" dirty="0" smtClean="0"/>
              <a:t>nuclei familiari </a:t>
            </a:r>
            <a:r>
              <a:rPr lang="it-IT" dirty="0"/>
              <a:t>in possesso dei requisiti di cui all'articolo 7, delle domande di assegnazione delle unità abitative destinate </a:t>
            </a:r>
            <a:r>
              <a:rPr lang="it-IT" dirty="0" smtClean="0"/>
              <a:t>ai servizi </a:t>
            </a:r>
            <a:r>
              <a:rPr lang="it-IT" dirty="0"/>
              <a:t>abitativi pubblici.</a:t>
            </a:r>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223495526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AVVISO PUBBLICO – Documenti di riferimento</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algn="just">
              <a:buFont typeface="Wingdings" panose="05000000000000000000" pitchFamily="2" charset="2"/>
              <a:buChar char="§"/>
            </a:pPr>
            <a:r>
              <a:rPr lang="it-IT" dirty="0" smtClean="0">
                <a:hlinkClick r:id="rId3" action="ppaction://hlinkfile"/>
              </a:rPr>
              <a:t>Allegato 1 </a:t>
            </a:r>
            <a:r>
              <a:rPr lang="it-IT" sz="1810" dirty="0" smtClean="0">
                <a:hlinkClick r:id="rId3" action="ppaction://hlinkfile"/>
              </a:rPr>
              <a:t>del</a:t>
            </a:r>
            <a:r>
              <a:rPr lang="it-IT" dirty="0" smtClean="0">
                <a:hlinkClick r:id="rId3" action="ppaction://hlinkfile"/>
              </a:rPr>
              <a:t> R.R. n. </a:t>
            </a:r>
            <a:r>
              <a:rPr lang="it-IT" dirty="0">
                <a:hlinkClick r:id="rId3" action="ppaction://hlinkfile"/>
              </a:rPr>
              <a:t>4/2017</a:t>
            </a:r>
            <a:r>
              <a:rPr lang="it-IT" dirty="0" smtClean="0">
                <a:hlinkClick r:id="rId3" action="ppaction://hlinkfile"/>
              </a:rPr>
              <a:t>: Condizioni familiari, abitative, economiche e residenza; </a:t>
            </a:r>
            <a:endParaRPr lang="it-IT" dirty="0">
              <a:hlinkClick r:id="rId4" action="ppaction://hlinkfile"/>
            </a:endParaRPr>
          </a:p>
          <a:p>
            <a:pPr algn="just">
              <a:buFont typeface="Wingdings" panose="05000000000000000000" pitchFamily="2" charset="2"/>
              <a:buChar char="§"/>
            </a:pPr>
            <a:r>
              <a:rPr lang="it-IT" dirty="0" smtClean="0">
                <a:hlinkClick r:id="rId5" action="ppaction://hlinkfile"/>
              </a:rPr>
              <a:t>Allegato 2 del R.R. n. 4/2017: Schema tipo</a:t>
            </a:r>
            <a:r>
              <a:rPr lang="it-IT" dirty="0" smtClean="0"/>
              <a:t>; </a:t>
            </a:r>
          </a:p>
          <a:p>
            <a:pPr algn="just">
              <a:buFont typeface="Wingdings" panose="05000000000000000000" pitchFamily="2" charset="2"/>
              <a:buChar char="§"/>
            </a:pPr>
            <a:r>
              <a:rPr lang="it-IT" dirty="0" smtClean="0">
                <a:hlinkClick r:id="rId6" action="ppaction://hlinkfile"/>
              </a:rPr>
              <a:t>Slide Regione Lombardia I: </a:t>
            </a:r>
            <a:r>
              <a:rPr lang="it-IT" dirty="0" smtClean="0"/>
              <a:t>Predisposizione degli Avvisi e Compilazione delle Domande;</a:t>
            </a:r>
          </a:p>
          <a:p>
            <a:pPr algn="just">
              <a:buFont typeface="Wingdings" panose="05000000000000000000" pitchFamily="2" charset="2"/>
              <a:buChar char="§"/>
            </a:pPr>
            <a:r>
              <a:rPr lang="it-IT" dirty="0" smtClean="0">
                <a:hlinkClick r:id="rId7" action="ppaction://hlinkfile"/>
              </a:rPr>
              <a:t>Slide Regione Lombardia II</a:t>
            </a:r>
            <a:r>
              <a:rPr lang="it-IT" dirty="0" smtClean="0"/>
              <a:t>: Graduatorie e Istruttoria;</a:t>
            </a:r>
          </a:p>
          <a:p>
            <a:pPr marL="0" indent="0" algn="just">
              <a:buNone/>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404436545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SUPPORTO PER LA PRESENTAZIONE DELLA DOMANDA- Art. </a:t>
            </a:r>
            <a:r>
              <a:rPr lang="it-IT" dirty="0"/>
              <a:t>9 del R.R. n.4/2017</a:t>
            </a:r>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marL="0" lvl="0" indent="0" algn="just">
              <a:buNone/>
            </a:pPr>
            <a:r>
              <a:rPr lang="it-IT" dirty="0"/>
              <a:t>L’art. 9 del </a:t>
            </a:r>
            <a:r>
              <a:rPr lang="it-IT" dirty="0" smtClean="0"/>
              <a:t>R. R. n. 4/2017 prevede </a:t>
            </a:r>
            <a:r>
              <a:rPr lang="it-IT" dirty="0"/>
              <a:t>che:</a:t>
            </a:r>
          </a:p>
          <a:p>
            <a:pPr algn="just"/>
            <a:r>
              <a:rPr lang="it-IT" dirty="0" smtClean="0"/>
              <a:t>“</a:t>
            </a:r>
            <a:r>
              <a:rPr lang="it-IT" i="1" dirty="0"/>
              <a:t>8.</a:t>
            </a:r>
            <a:r>
              <a:rPr lang="it-IT" dirty="0"/>
              <a:t> </a:t>
            </a:r>
            <a:r>
              <a:rPr lang="it-IT" i="1" dirty="0"/>
              <a:t>Ai sensi dell’articolo 23, comma 4, della l.r.16/2016, i Co­muni, le ALER e gli enti gestori supportano il richiedente nella presentazione della domanda attraverso un apposito servizio, ferma restando la responsabilità del medesimo richiedente in ordine alle dichiarazioni dallo stesso rese. Il servizio di supporto è costituito da postazioni telematiche e da personale dedicato che informa e assiste il richiedente nella compilazione e nella trasmissione informatica della domanda.</a:t>
            </a:r>
            <a:endParaRPr lang="it-IT" dirty="0"/>
          </a:p>
          <a:p>
            <a:pPr algn="just"/>
            <a:r>
              <a:rPr lang="it-IT" i="1" dirty="0" smtClean="0"/>
              <a:t>9</a:t>
            </a:r>
            <a:r>
              <a:rPr lang="it-IT" i="1" dirty="0"/>
              <a:t>. Per assistere il richiedente nella compilazione e nella trasmis­sione della domanda i Comuni, le ALER e gli enti gestori possono avvalersi, tramite apposite convenzioni, della collaborazione dei centri autorizzati di assistenza fiscale (CAAF) e di altri soggetti sen­za fini di lucro, quali le associazioni sindacali dei conduttori”.</a:t>
            </a:r>
            <a:endParaRPr lang="it-IT" dirty="0"/>
          </a:p>
          <a:p>
            <a:pPr marL="0" indent="0" algn="just">
              <a:buNone/>
            </a:pPr>
            <a:endParaRPr lang="it-IT" dirty="0" smtClean="0"/>
          </a:p>
          <a:p>
            <a:pPr algn="just">
              <a:buFont typeface="Wingdings" panose="05000000000000000000" pitchFamily="2" charset="2"/>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35437530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a:t>PROGRAMMAZIONE DELL’OFFERTA </a:t>
            </a:r>
            <a:r>
              <a:rPr lang="it-IT" dirty="0" smtClean="0"/>
              <a:t>ABITATIVA</a:t>
            </a:r>
            <a:endParaRPr lang="it-IT" dirty="0"/>
          </a:p>
        </p:txBody>
      </p:sp>
      <p:sp>
        <p:nvSpPr>
          <p:cNvPr id="3" name="Segnaposto contenuto 2"/>
          <p:cNvSpPr>
            <a:spLocks noGrp="1"/>
          </p:cNvSpPr>
          <p:nvPr>
            <p:ph idx="1"/>
          </p:nvPr>
        </p:nvSpPr>
        <p:spPr/>
        <p:txBody>
          <a:bodyPr rtlCol="0">
            <a:normAutofit lnSpcReduction="10000"/>
          </a:bodyPr>
          <a:lstStyle/>
          <a:p>
            <a:pPr marL="0" indent="0" algn="just">
              <a:buNone/>
            </a:pPr>
            <a:r>
              <a:rPr lang="it-IT" b="1" dirty="0"/>
              <a:t>Piano triennale dell'offerta dei servizi abitativi pubblici e </a:t>
            </a:r>
            <a:r>
              <a:rPr lang="it-IT" b="1" dirty="0" smtClean="0"/>
              <a:t>sociali</a:t>
            </a:r>
            <a:r>
              <a:rPr lang="it-IT" b="1" dirty="0"/>
              <a:t> </a:t>
            </a:r>
            <a:r>
              <a:rPr lang="it-IT" b="1" dirty="0" smtClean="0"/>
              <a:t>(</a:t>
            </a:r>
            <a:r>
              <a:rPr lang="it-IT" dirty="0" smtClean="0"/>
              <a:t>art</a:t>
            </a:r>
            <a:r>
              <a:rPr lang="it-IT" dirty="0"/>
              <a:t>. </a:t>
            </a:r>
            <a:r>
              <a:rPr lang="it-IT" dirty="0" smtClean="0"/>
              <a:t>3 – comma 1 e 3):</a:t>
            </a:r>
            <a:endParaRPr lang="it-IT" dirty="0"/>
          </a:p>
          <a:p>
            <a:pPr marL="0" indent="0" algn="just">
              <a:buNone/>
            </a:pPr>
            <a:r>
              <a:rPr lang="it-IT" dirty="0" smtClean="0"/>
              <a:t>«Il </a:t>
            </a:r>
            <a:r>
              <a:rPr lang="it-IT" dirty="0"/>
              <a:t>piano triennale dell'offerta dei servizi abitativi pubblici e sociali persegue l'obiettivo prioritario </a:t>
            </a:r>
            <a:r>
              <a:rPr lang="it-IT" dirty="0" smtClean="0"/>
              <a:t>dell‘</a:t>
            </a:r>
            <a:r>
              <a:rPr lang="it-IT" b="1" dirty="0" smtClean="0"/>
              <a:t>integrazione delle </a:t>
            </a:r>
            <a:r>
              <a:rPr lang="it-IT" b="1" dirty="0"/>
              <a:t>politiche </a:t>
            </a:r>
            <a:r>
              <a:rPr lang="it-IT" dirty="0"/>
              <a:t>abitative con le politiche territoriali e di rigenerazione urbana, le politiche sociali, le </a:t>
            </a:r>
            <a:r>
              <a:rPr lang="it-IT" dirty="0" smtClean="0"/>
              <a:t>politiche dell'istruzione </a:t>
            </a:r>
            <a:r>
              <a:rPr lang="it-IT" dirty="0"/>
              <a:t>e del lavoro dei Comuni appartenenti all'ambito territoriale di riferimento. A tal fine, il piano si integra </a:t>
            </a:r>
            <a:r>
              <a:rPr lang="it-IT" dirty="0" smtClean="0"/>
              <a:t>con le </a:t>
            </a:r>
            <a:r>
              <a:rPr lang="it-IT" dirty="0"/>
              <a:t>politiche territoriali previste dai piani di governo del territorio (PGT) dei Comuni appartenenti all'ambito e, </a:t>
            </a:r>
            <a:r>
              <a:rPr lang="it-IT" dirty="0" smtClean="0"/>
              <a:t>in particolare</a:t>
            </a:r>
            <a:r>
              <a:rPr lang="it-IT" dirty="0"/>
              <a:t>, con le disposizioni contenute nei documenti di piano e nei piani dei servizi, nonché con il </a:t>
            </a:r>
            <a:r>
              <a:rPr lang="it-IT" dirty="0" smtClean="0"/>
              <a:t>corrispondente piano </a:t>
            </a:r>
            <a:r>
              <a:rPr lang="it-IT" dirty="0"/>
              <a:t>di zona in relazione alle politiche </a:t>
            </a:r>
            <a:r>
              <a:rPr lang="it-IT" dirty="0" smtClean="0"/>
              <a:t>sociali. … </a:t>
            </a:r>
          </a:p>
          <a:p>
            <a:pPr marL="0" indent="0" algn="just">
              <a:buNone/>
            </a:pPr>
            <a:r>
              <a:rPr lang="it-IT" dirty="0" smtClean="0"/>
              <a:t>Al </a:t>
            </a:r>
            <a:r>
              <a:rPr lang="it-IT" dirty="0"/>
              <a:t>fine della predisposizione del piano triennale dell'offerta dei servizi abitativi pubblici e sociali, l'assemblea </a:t>
            </a:r>
            <a:r>
              <a:rPr lang="it-IT" dirty="0" smtClean="0"/>
              <a:t>dei sindaci </a:t>
            </a:r>
            <a:r>
              <a:rPr lang="it-IT" dirty="0"/>
              <a:t>designa un </a:t>
            </a:r>
            <a:r>
              <a:rPr lang="it-IT" b="1" dirty="0"/>
              <a:t>Comune capofila </a:t>
            </a:r>
            <a:r>
              <a:rPr lang="it-IT" dirty="0"/>
              <a:t>individuato tra i Comuni dell'ambito territoriale di </a:t>
            </a:r>
            <a:r>
              <a:rPr lang="it-IT" dirty="0" smtClean="0"/>
              <a:t>riferimento».</a:t>
            </a:r>
          </a:p>
          <a:p>
            <a:pPr marL="0" indent="0" algn="just">
              <a:buNone/>
            </a:pPr>
            <a:endParaRPr lang="it-IT" dirty="0"/>
          </a:p>
          <a:p>
            <a:endParaRPr lang="it-IT" dirty="0" smtClean="0"/>
          </a:p>
        </p:txBody>
      </p:sp>
    </p:spTree>
    <p:extLst>
      <p:ext uri="{BB962C8B-B14F-4D97-AF65-F5344CB8AC3E}">
        <p14:creationId xmlns:p14="http://schemas.microsoft.com/office/powerpoint/2010/main" val="339318484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SUPPORTO PER LA PRESENTAZIONE DELLA DOMANDA- Modalità operative</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smtClean="0"/>
          </a:p>
          <a:p>
            <a:pPr marL="0" indent="0" algn="just">
              <a:buNone/>
            </a:pPr>
            <a:r>
              <a:rPr lang="it-IT" dirty="0" smtClean="0"/>
              <a:t>Si suggerisce:</a:t>
            </a:r>
          </a:p>
          <a:p>
            <a:pPr algn="just">
              <a:buFont typeface="Wingdings" panose="05000000000000000000" pitchFamily="2" charset="2"/>
              <a:buChar char="§"/>
            </a:pPr>
            <a:r>
              <a:rPr lang="it-IT" dirty="0" smtClean="0"/>
              <a:t>di pubblicare, oltre che il testo dell’Avviso, anche un documento di sintesi: </a:t>
            </a:r>
            <a:r>
              <a:rPr lang="it-IT" dirty="0" smtClean="0">
                <a:hlinkClick r:id="rId3" action="ppaction://hlinkfile"/>
              </a:rPr>
              <a:t>Informazioni Utili</a:t>
            </a:r>
            <a:r>
              <a:rPr lang="it-IT" dirty="0" smtClean="0"/>
              <a:t>;</a:t>
            </a:r>
          </a:p>
          <a:p>
            <a:pPr algn="just">
              <a:buFont typeface="Wingdings" panose="05000000000000000000" pitchFamily="2" charset="2"/>
              <a:buChar char="§"/>
            </a:pPr>
            <a:r>
              <a:rPr lang="it-IT" dirty="0" smtClean="0"/>
              <a:t>di effettuare una pre verifica, in relazione a quanto richiesto;</a:t>
            </a:r>
          </a:p>
          <a:p>
            <a:pPr algn="just">
              <a:buFont typeface="Wingdings" panose="05000000000000000000" pitchFamily="2" charset="2"/>
              <a:buChar char="§"/>
            </a:pPr>
            <a:r>
              <a:rPr lang="it-IT" dirty="0"/>
              <a:t>d</a:t>
            </a:r>
            <a:r>
              <a:rPr lang="it-IT" dirty="0" smtClean="0"/>
              <a:t>i far firmare al </a:t>
            </a:r>
            <a:r>
              <a:rPr lang="it-IT" dirty="0"/>
              <a:t>cittadino </a:t>
            </a:r>
            <a:r>
              <a:rPr lang="it-IT" dirty="0" smtClean="0"/>
              <a:t>una </a:t>
            </a:r>
            <a:r>
              <a:rPr lang="it-IT" dirty="0" smtClean="0">
                <a:hlinkClick r:id="rId4" action="ppaction://hlinkfile"/>
              </a:rPr>
              <a:t>Dichiarazione in occasione del supporto</a:t>
            </a:r>
            <a:r>
              <a:rPr lang="it-IT" dirty="0" smtClean="0"/>
              <a:t>.</a:t>
            </a:r>
          </a:p>
          <a:p>
            <a:pPr marL="0" indent="0" algn="just">
              <a:buNone/>
            </a:pPr>
            <a:endParaRPr lang="it-IT" dirty="0"/>
          </a:p>
          <a:p>
            <a:pPr marL="0" indent="0" algn="just">
              <a:buNone/>
            </a:pPr>
            <a:endParaRPr lang="it-IT" dirty="0" smtClean="0"/>
          </a:p>
          <a:p>
            <a:pPr algn="just">
              <a:buFont typeface="Wingdings" panose="05000000000000000000" pitchFamily="2" charset="2"/>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374202077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NUCLEI INDIGENTI– Modifiche</a:t>
            </a:r>
            <a:endParaRPr lang="it-IT" dirty="0"/>
          </a:p>
        </p:txBody>
      </p:sp>
      <p:sp>
        <p:nvSpPr>
          <p:cNvPr id="3" name="Segnaposto contenuto 2"/>
          <p:cNvSpPr>
            <a:spLocks noGrp="1"/>
          </p:cNvSpPr>
          <p:nvPr>
            <p:ph idx="1"/>
          </p:nvPr>
        </p:nvSpPr>
        <p:spPr>
          <a:xfrm>
            <a:off x="1295400" y="1646239"/>
            <a:ext cx="9601200" cy="4393954"/>
          </a:xfrm>
        </p:spPr>
        <p:txBody>
          <a:bodyPr rtlCol="0">
            <a:normAutofit fontScale="92500" lnSpcReduction="20000"/>
          </a:bodyPr>
          <a:lstStyle/>
          <a:p>
            <a:pPr marL="0" indent="0" algn="just">
              <a:buNone/>
            </a:pPr>
            <a:endParaRPr lang="it-IT" sz="2200" dirty="0" smtClean="0"/>
          </a:p>
          <a:p>
            <a:pPr marL="0" indent="0" algn="just">
              <a:buNone/>
            </a:pPr>
            <a:r>
              <a:rPr lang="it-IT" sz="2200" dirty="0" smtClean="0"/>
              <a:t>Dal sito di Regione Lombardia:</a:t>
            </a:r>
          </a:p>
          <a:p>
            <a:pPr marL="0" indent="0" algn="just">
              <a:buNone/>
            </a:pPr>
            <a:r>
              <a:rPr lang="it-IT" sz="2200" dirty="0" smtClean="0"/>
              <a:t>«A </a:t>
            </a:r>
            <a:r>
              <a:rPr lang="it-IT" sz="2200" dirty="0"/>
              <a:t>decorrere dal 14 dicembre 2019 con la </a:t>
            </a:r>
            <a:r>
              <a:rPr lang="it-IT" sz="2200" dirty="0" err="1"/>
              <a:t>l.r</a:t>
            </a:r>
            <a:r>
              <a:rPr lang="it-IT" sz="2200" dirty="0"/>
              <a:t>. 21 del 10 dicembre 2019, (</a:t>
            </a:r>
            <a:r>
              <a:rPr lang="it-IT" sz="2200" dirty="0" err="1"/>
              <a:t>Burl</a:t>
            </a:r>
            <a:r>
              <a:rPr lang="it-IT" sz="2200" dirty="0"/>
              <a:t> n.50 del 13.12.2019) "Seconda legge di semplificazione 2019" sono stati modificati la </a:t>
            </a:r>
            <a:r>
              <a:rPr lang="it-IT" sz="2200" u="sng" dirty="0">
                <a:hlinkClick r:id="rId3" action="ppaction://hlinkfile" tooltip="legge regionale n.16/2016 Disciplina regionale sui servizi abitativi pubblici"/>
              </a:rPr>
              <a:t>l.r.16/2016</a:t>
            </a:r>
            <a:r>
              <a:rPr lang="it-IT" sz="2200" dirty="0"/>
              <a:t>  ed il </a:t>
            </a:r>
            <a:r>
              <a:rPr lang="it-IT" sz="2200" u="sng" dirty="0">
                <a:hlinkClick r:id="rId4" action="ppaction://hlinkfile"/>
              </a:rPr>
              <a:t>regolamento regionale n.4 agosto 2017 n.4</a:t>
            </a:r>
            <a:r>
              <a:rPr lang="it-IT" sz="2200" dirty="0"/>
              <a:t>. In particolare sono stati modificati gli articoli 23,25 e 43 della l.r.16/2016 e conseguenti modifiche al r.r.4/2017, relativamente all'accesso ai servizi abitativi pubblici (SAP) da parte di nuclei familiari in condizioni di indigenza e di aggiornamento dell'anagrafe dell'utenza e del patrimonio da parte degli enti proprietari e </a:t>
            </a:r>
            <a:r>
              <a:rPr lang="it-IT" sz="2200" dirty="0" smtClean="0"/>
              <a:t>gestori».</a:t>
            </a:r>
          </a:p>
          <a:p>
            <a:pPr marL="0" indent="0" algn="just">
              <a:buNone/>
            </a:pPr>
            <a:r>
              <a:rPr lang="it-IT" sz="2200" dirty="0" smtClean="0"/>
              <a:t>Per gli indigenti, si prevede: </a:t>
            </a:r>
            <a:endParaRPr lang="it-IT" sz="2200" dirty="0"/>
          </a:p>
          <a:p>
            <a:pPr lvl="0" algn="just">
              <a:buFont typeface="Wingdings" panose="05000000000000000000" pitchFamily="2" charset="2"/>
              <a:buChar char="§"/>
            </a:pPr>
            <a:r>
              <a:rPr lang="it-IT" sz="2200" dirty="0" smtClean="0"/>
              <a:t>l’eliminazione</a:t>
            </a:r>
            <a:r>
              <a:rPr lang="it-IT" sz="2200" dirty="0"/>
              <a:t>, tra i requisiti di accesso ai SAP, del possesso dell’attestazione delle condizioni di indigenza rilasciata dai servizi sociali comunali (art. 7</a:t>
            </a:r>
            <a:r>
              <a:rPr lang="it-IT" sz="2200" dirty="0" smtClean="0"/>
              <a:t>);</a:t>
            </a:r>
          </a:p>
          <a:p>
            <a:pPr lvl="0" algn="just">
              <a:buFont typeface="Wingdings" panose="05000000000000000000" pitchFamily="2" charset="2"/>
              <a:buChar char="§"/>
            </a:pPr>
            <a:r>
              <a:rPr lang="it-IT" sz="2200" dirty="0" smtClean="0"/>
              <a:t>l’eliminazione </a:t>
            </a:r>
            <a:r>
              <a:rPr lang="it-IT" sz="2200" dirty="0"/>
              <a:t>della presa in carico quale condizione necessaria per presentare la domanda di assegnazione di un alloggio SAP (art. 13</a:t>
            </a:r>
            <a:r>
              <a:rPr lang="it-IT" sz="2200" dirty="0" smtClean="0"/>
              <a:t>)».</a:t>
            </a:r>
            <a:endParaRPr lang="it-IT" sz="2200"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15986449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NUCLEI INDIGENTI– Modifiche</a:t>
            </a:r>
            <a:endParaRPr lang="it-IT" dirty="0"/>
          </a:p>
        </p:txBody>
      </p:sp>
      <p:sp>
        <p:nvSpPr>
          <p:cNvPr id="3" name="Segnaposto contenuto 2"/>
          <p:cNvSpPr>
            <a:spLocks noGrp="1"/>
          </p:cNvSpPr>
          <p:nvPr>
            <p:ph idx="1"/>
          </p:nvPr>
        </p:nvSpPr>
        <p:spPr>
          <a:xfrm>
            <a:off x="1295400" y="1646239"/>
            <a:ext cx="9601200" cy="4393954"/>
          </a:xfrm>
        </p:spPr>
        <p:txBody>
          <a:bodyPr rtlCol="0">
            <a:normAutofit lnSpcReduction="10000"/>
          </a:bodyPr>
          <a:lstStyle/>
          <a:p>
            <a:pPr marL="0" indent="0" algn="just">
              <a:buNone/>
            </a:pPr>
            <a:endParaRPr lang="it-IT" dirty="0"/>
          </a:p>
          <a:p>
            <a:pPr marL="0" indent="0" algn="just">
              <a:buNone/>
            </a:pPr>
            <a:r>
              <a:rPr lang="it-IT" dirty="0" smtClean="0"/>
              <a:t>Dal sito di Regione Lombardia:</a:t>
            </a:r>
          </a:p>
          <a:p>
            <a:pPr marL="0" indent="0" algn="just">
              <a:buNone/>
            </a:pPr>
            <a:r>
              <a:rPr lang="it-IT" dirty="0" smtClean="0"/>
              <a:t>«Le modifiche all’art. 23, comma 3, hanno la finalità di eliminare l’attestazione di indigenza e la presa in carico da parte dei servizi sociali comunali quale condicio sine qua non per la presentazione della domanda per l’assegnazione di un alloggio SAP. Ai nuclei familiari che presenteranno domanda in qualità di indigenti sarà sufficiente disporre di una condizione economica pari o inferiore a 3000 euro ISEE (soglia determinata dall’art. 13 del </a:t>
            </a:r>
            <a:r>
              <a:rPr lang="it-IT" dirty="0" err="1" smtClean="0"/>
              <a:t>r.r.</a:t>
            </a:r>
            <a:r>
              <a:rPr lang="it-IT" dirty="0" smtClean="0"/>
              <a:t> 4/2017). Resta confermato il limite del 20% degli alloggi disponibili annualmente assegnabili alle famiglie indigenti. Poiché si ritiene opportuno prevedere che l’assegnazione di un alloggio SAP ai nuclei familiari indigenti non resti una misura “isolata”, ma venga invece accompagnata da altre misure di sostegno finalizzate all’inserimento lavorativo e all’inclusione sociale, si dispone che in caso di assegnazione dell’unità abitativa, i nuclei familiari in condizioni di indigenza siano inseriti in programmi volti al recupero dell’autonomia economica e sociale, definiti dai servizi sociali comunali».</a:t>
            </a:r>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422960921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NUCLEI INDIGENTI– Modifiche</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dirty="0"/>
          </a:p>
          <a:p>
            <a:pPr marL="0" indent="0" algn="just">
              <a:buNone/>
            </a:pPr>
            <a:r>
              <a:rPr lang="it-IT" dirty="0" smtClean="0"/>
              <a:t>Da circolare ANCI n. 411/2019:</a:t>
            </a:r>
          </a:p>
          <a:p>
            <a:pPr marL="0" indent="0" algn="just">
              <a:buNone/>
            </a:pPr>
            <a:r>
              <a:rPr lang="it-IT" dirty="0" smtClean="0"/>
              <a:t>«Disciplinato </a:t>
            </a:r>
            <a:r>
              <a:rPr lang="it-IT" dirty="0"/>
              <a:t>anche il caso di mancata adesione o partecipazione, da parte di tali nuclei familiari, ai programmi definiti con i servizi sociali comunali: in tal caso, o qualora siano venute meno le condizioni di fragilità </a:t>
            </a:r>
            <a:r>
              <a:rPr lang="it-IT" dirty="0" smtClean="0"/>
              <a:t>sociale</a:t>
            </a:r>
            <a:r>
              <a:rPr lang="it-IT" dirty="0"/>
              <a:t>, cessa l’assegnazione del contributo regionale di </a:t>
            </a:r>
            <a:r>
              <a:rPr lang="it-IT" dirty="0" smtClean="0"/>
              <a:t>solidarietà </a:t>
            </a:r>
            <a:r>
              <a:rPr lang="it-IT" dirty="0"/>
              <a:t>e di ogni ulteriore forma di sostegno pubblico relativo al servizio abitativo pubblico </a:t>
            </a:r>
            <a:r>
              <a:rPr lang="it-IT" dirty="0" smtClean="0"/>
              <a:t>assegnato….. </a:t>
            </a:r>
            <a:r>
              <a:rPr lang="it-IT" dirty="0"/>
              <a:t>Il Regolamento Regionale 11/2019 relativo al Contributo Regionale di Solidarietà viene modificato in coerenza con le modifiche apportate alla LR </a:t>
            </a:r>
            <a:r>
              <a:rPr lang="it-IT" dirty="0" smtClean="0"/>
              <a:t>16/2016».</a:t>
            </a:r>
            <a:endParaRPr lang="it-IT" dirty="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259911682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NUCLEI INDIGENTI– Modifiche</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dirty="0" smtClean="0"/>
          </a:p>
          <a:p>
            <a:pPr marL="0" indent="0" algn="just">
              <a:buNone/>
            </a:pPr>
            <a:r>
              <a:rPr lang="it-IT" dirty="0" smtClean="0"/>
              <a:t>Dal sito di Regione Lombardia:</a:t>
            </a:r>
          </a:p>
          <a:p>
            <a:pPr marL="0" indent="0" algn="just">
              <a:buNone/>
            </a:pPr>
            <a:r>
              <a:rPr lang="it-IT" dirty="0" smtClean="0"/>
              <a:t>«E</a:t>
            </a:r>
            <a:r>
              <a:rPr lang="it-IT" dirty="0"/>
              <a:t>’ prevista anche una disciplina di carattere transitorio con la quale si prevede che le modifiche relative al venir meno della presa in carico degli indigenti si applicano anche agli avvisi pubblici per l’assegnazione degli alloggi SAP </a:t>
            </a:r>
            <a:r>
              <a:rPr lang="it-IT" b="1" dirty="0"/>
              <a:t>già pubblicati sui siti istituzionali degli enti proprietari prima della data di entrata in vigore dell’articolo in esame (14 dicembre 2019), </a:t>
            </a:r>
            <a:r>
              <a:rPr lang="it-IT" dirty="0"/>
              <a:t>a condizione che non sia ancora scaduto il termine per la presentazione delle </a:t>
            </a:r>
            <a:r>
              <a:rPr lang="it-IT" dirty="0" smtClean="0"/>
              <a:t>domande».</a:t>
            </a:r>
            <a:r>
              <a:rPr lang="it-IT" dirty="0"/>
              <a:t/>
            </a:r>
            <a:br>
              <a:rPr lang="it-IT" dirty="0"/>
            </a:b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324118571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ATTESTATO </a:t>
            </a:r>
            <a:r>
              <a:rPr lang="it-IT" cap="all" dirty="0" smtClean="0"/>
              <a:t>Proprietà ALL’ESTERO</a:t>
            </a:r>
            <a:endParaRPr lang="it-IT" cap="all"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a:p>
          <a:p>
            <a:pPr marL="0" lvl="0" indent="0" algn="just">
              <a:buNone/>
            </a:pPr>
            <a:r>
              <a:rPr lang="it-IT" dirty="0"/>
              <a:t>I </a:t>
            </a:r>
            <a:r>
              <a:rPr lang="it-IT" b="1" dirty="0"/>
              <a:t>cittadini di stati non appartenenti all'Unione Europea</a:t>
            </a:r>
            <a:r>
              <a:rPr lang="it-IT" dirty="0"/>
              <a:t> dovranno possedere la documentazione di cui </a:t>
            </a:r>
            <a:r>
              <a:rPr lang="it-IT" dirty="0">
                <a:hlinkClick r:id="rId3" action="ppaction://hlinkfile"/>
              </a:rPr>
              <a:t>all'</a:t>
            </a:r>
            <a:r>
              <a:rPr lang="it-IT" u="sng" dirty="0">
                <a:hlinkClick r:id="rId3" action="ppaction://hlinkfile"/>
              </a:rPr>
              <a:t>articolo 3, comma 4, del decreto del Presidente della Repubblica 28 dicembre 2000, n. 445</a:t>
            </a:r>
            <a:r>
              <a:rPr lang="it-IT" dirty="0">
                <a:hlinkClick r:id="rId3" action="ppaction://hlinkfile"/>
              </a:rPr>
              <a:t> </a:t>
            </a:r>
            <a:r>
              <a:rPr lang="it-IT" dirty="0"/>
              <a:t>(Testo unico delle disposizioni legislative e regolamentari in materia di documentazione amministrativa), </a:t>
            </a:r>
            <a:r>
              <a:rPr lang="it-IT" b="1" dirty="0"/>
              <a:t>che attesti che tutti i componenti del nucleo familiare non possiedono alloggi adeguati nel Paese di provenienza</a:t>
            </a:r>
            <a:r>
              <a:rPr lang="it-IT" dirty="0" smtClean="0"/>
              <a:t>.</a:t>
            </a:r>
            <a:endParaRPr lang="it-IT" dirty="0"/>
          </a:p>
          <a:p>
            <a:pPr algn="just">
              <a:buFont typeface="Wingdings" panose="05000000000000000000" pitchFamily="2" charset="2"/>
              <a:buChar char="§"/>
            </a:pPr>
            <a:endParaRPr lang="it-IT"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164745517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ATTESTATO </a:t>
            </a:r>
            <a:r>
              <a:rPr lang="it-IT" cap="all" dirty="0" smtClean="0"/>
              <a:t>Proprietà ALL’ESTERO –</a:t>
            </a:r>
            <a:r>
              <a:rPr lang="it-IT" dirty="0"/>
              <a:t> </a:t>
            </a:r>
            <a:r>
              <a:rPr lang="it-IT" dirty="0" smtClean="0"/>
              <a:t>Modalità operative</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a:p>
          <a:p>
            <a:pPr marL="0" indent="0" algn="just">
              <a:buNone/>
            </a:pPr>
            <a:r>
              <a:rPr lang="it-IT" dirty="0" smtClean="0"/>
              <a:t>Sulla piattaforma per la presentazione della domanda, in caso di cittadino extracomunitario, compare una dichiarazione integrativa:</a:t>
            </a:r>
            <a:endParaRPr lang="it-IT" dirty="0"/>
          </a:p>
          <a:p>
            <a:pPr algn="just"/>
            <a:r>
              <a:rPr lang="it-IT" dirty="0"/>
              <a:t>Dichiara l’assenza di titolarità di diritti di proprietà o di altri diritti </a:t>
            </a:r>
            <a:r>
              <a:rPr lang="it-IT" dirty="0" smtClean="0"/>
              <a:t>reali di </a:t>
            </a:r>
            <a:r>
              <a:rPr lang="it-IT" dirty="0"/>
              <a:t>godimento si beni adeguati alle </a:t>
            </a:r>
            <a:r>
              <a:rPr lang="it-IT" dirty="0" smtClean="0"/>
              <a:t>esigenze del </a:t>
            </a:r>
            <a:r>
              <a:rPr lang="it-IT" dirty="0"/>
              <a:t>proprio nucleo familiare ubicati </a:t>
            </a:r>
            <a:r>
              <a:rPr lang="it-IT" dirty="0" smtClean="0"/>
              <a:t>all’estero;</a:t>
            </a:r>
            <a:endParaRPr lang="it-IT" dirty="0"/>
          </a:p>
          <a:p>
            <a:pPr algn="just"/>
            <a:r>
              <a:rPr lang="it-IT" dirty="0" smtClean="0"/>
              <a:t>Si </a:t>
            </a:r>
            <a:r>
              <a:rPr lang="it-IT" dirty="0"/>
              <a:t>impegna altresì a possedere in sede di verifica dei requisiti di accesso, la documentazione di cui all’art. 3 comma 4, del decreto del presidente della repubblica 28 dicembre 2000, n.445 (testo unico delle disposizioni legislative e regolamentari in materia di documentazione amministrativa), che attesti che tutti i componenti del nucleo familiare richiedente non possiedono alloggi adeguati nel paese di provenienza.”</a:t>
            </a:r>
          </a:p>
          <a:p>
            <a:pPr marL="0" indent="0" algn="just">
              <a:buNone/>
            </a:pPr>
            <a:endParaRPr lang="it-IT" dirty="0"/>
          </a:p>
          <a:p>
            <a:pPr algn="just">
              <a:buFont typeface="Wingdings" panose="05000000000000000000" pitchFamily="2" charset="2"/>
              <a:buChar char="§"/>
            </a:pPr>
            <a:endParaRPr lang="it-IT"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115178685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normAutofit/>
          </a:bodyPr>
          <a:lstStyle/>
          <a:p>
            <a:pPr algn="just"/>
            <a:r>
              <a:rPr lang="it-IT" dirty="0" smtClean="0"/>
              <a:t>INFORMATIVA RELATIVA AL TRATTAMENTO DEI DATI PERSONALI</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a:p>
          <a:p>
            <a:pPr algn="just">
              <a:buFont typeface="Wingdings" panose="05000000000000000000" pitchFamily="2" charset="2"/>
              <a:buChar char="§"/>
            </a:pPr>
            <a:r>
              <a:rPr lang="it-IT" dirty="0" smtClean="0"/>
              <a:t>Nella parte finale dell’Avviso, occorre inserire l’Informativa relativa al trattamento dei dati personali, nel rispetto del </a:t>
            </a:r>
            <a:r>
              <a:rPr lang="it-IT" dirty="0"/>
              <a:t>Regolamento Europeo sulla protezione dei dati personali </a:t>
            </a:r>
            <a:r>
              <a:rPr lang="it-IT" dirty="0" smtClean="0"/>
              <a:t>2016/679 e della normativa italiana in materia.</a:t>
            </a:r>
          </a:p>
          <a:p>
            <a:pPr algn="just">
              <a:buFont typeface="Wingdings" panose="05000000000000000000" pitchFamily="2" charset="2"/>
              <a:buChar char="§"/>
            </a:pPr>
            <a:r>
              <a:rPr lang="it-IT" dirty="0" smtClean="0"/>
              <a:t>Il </a:t>
            </a:r>
            <a:r>
              <a:rPr lang="it-IT" dirty="0"/>
              <a:t>titolare dell'applicativo informatico attraverso cui </a:t>
            </a:r>
            <a:r>
              <a:rPr lang="it-IT" dirty="0" smtClean="0"/>
              <a:t>la domanda è presentata </a:t>
            </a:r>
            <a:r>
              <a:rPr lang="it-IT" dirty="0"/>
              <a:t>è Regione Lombardia</a:t>
            </a:r>
            <a:r>
              <a:rPr lang="it-IT" dirty="0" smtClean="0"/>
              <a:t>.</a:t>
            </a:r>
            <a:endParaRPr lang="it-IT" dirty="0"/>
          </a:p>
          <a:p>
            <a:pPr algn="just">
              <a:buFont typeface="Wingdings" panose="05000000000000000000" pitchFamily="2" charset="2"/>
              <a:buChar char="§"/>
            </a:pPr>
            <a:r>
              <a:rPr lang="it-IT" dirty="0" smtClean="0"/>
              <a:t>Informazioni diversificate </a:t>
            </a:r>
            <a:r>
              <a:rPr lang="it-IT" dirty="0"/>
              <a:t>sul Titolare del Trattamento dei dati e sul Responsabile della Protezione </a:t>
            </a:r>
            <a:r>
              <a:rPr lang="it-IT" dirty="0" smtClean="0"/>
              <a:t>dei dati in relazione </a:t>
            </a:r>
            <a:r>
              <a:rPr lang="it-IT" dirty="0"/>
              <a:t>all’Ente proprietario.</a:t>
            </a:r>
          </a:p>
          <a:p>
            <a:pPr marL="0" indent="0" algn="just">
              <a:buNone/>
            </a:pPr>
            <a:endParaRPr lang="it-IT" dirty="0"/>
          </a:p>
          <a:p>
            <a:endParaRPr lang="it-IT" dirty="0" smtClean="0"/>
          </a:p>
        </p:txBody>
      </p:sp>
    </p:spTree>
    <p:extLst>
      <p:ext uri="{BB962C8B-B14F-4D97-AF65-F5344CB8AC3E}">
        <p14:creationId xmlns:p14="http://schemas.microsoft.com/office/powerpoint/2010/main" val="261251130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normAutofit/>
          </a:bodyPr>
          <a:lstStyle/>
          <a:p>
            <a:pPr algn="just"/>
            <a:r>
              <a:rPr lang="it-IT" dirty="0" smtClean="0"/>
              <a:t>FORMAZIONE DELLE GRADUATORIE – Art. 12 del R.R. n. 4/2017</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marL="0" indent="0" algn="just">
              <a:buNone/>
            </a:pPr>
            <a:endParaRPr lang="it-IT" sz="2300" dirty="0"/>
          </a:p>
          <a:p>
            <a:pPr algn="just">
              <a:buFont typeface="Wingdings" panose="05000000000000000000" pitchFamily="2" charset="2"/>
              <a:buChar char="§"/>
            </a:pPr>
            <a:r>
              <a:rPr lang="it-IT" dirty="0" smtClean="0"/>
              <a:t> Le graduatorie sono formate ordinando le domande dei nuclei familiari secondo il valore decrescente dell’indicatore della situazione di bisogno abitativo.</a:t>
            </a:r>
          </a:p>
          <a:p>
            <a:pPr algn="just">
              <a:buFont typeface="Wingdings" panose="05000000000000000000" pitchFamily="2" charset="2"/>
              <a:buChar char="§"/>
            </a:pPr>
            <a:r>
              <a:rPr lang="it-IT" dirty="0" smtClean="0"/>
              <a:t>Entro </a:t>
            </a:r>
            <a:r>
              <a:rPr lang="it-IT" dirty="0"/>
              <a:t>cinque giorni dalla scadenza del termine per la presentazione delle domande, i Comuni e le </a:t>
            </a:r>
            <a:r>
              <a:rPr lang="it-IT" dirty="0" smtClean="0"/>
              <a:t>ALER approvano</a:t>
            </a:r>
            <a:r>
              <a:rPr lang="it-IT" dirty="0"/>
              <a:t>, con specifico provvedimento, le graduatorie provvisorie di rispettiva competenza, distinte per </a:t>
            </a:r>
            <a:r>
              <a:rPr lang="it-IT" dirty="0" smtClean="0"/>
              <a:t>territorio comunale.</a:t>
            </a:r>
          </a:p>
          <a:p>
            <a:pPr algn="just">
              <a:buFont typeface="Wingdings" panose="05000000000000000000" pitchFamily="2" charset="2"/>
              <a:buChar char="§"/>
            </a:pPr>
            <a:r>
              <a:rPr lang="it-IT" dirty="0" smtClean="0"/>
              <a:t>Le </a:t>
            </a:r>
            <a:r>
              <a:rPr lang="it-IT" dirty="0"/>
              <a:t>graduatorie provvisorie sono pubblicate immediatamente nella piattaforma informatica regionale, </a:t>
            </a:r>
            <a:r>
              <a:rPr lang="it-IT" dirty="0" smtClean="0"/>
              <a:t>all'albo pretorio </a:t>
            </a:r>
            <a:r>
              <a:rPr lang="it-IT" dirty="0"/>
              <a:t>del Comune, per le unità abitative di proprietà comunale, e nei siti istituzionali degli enti proprietari. </a:t>
            </a:r>
            <a:r>
              <a:rPr lang="it-IT" dirty="0" smtClean="0"/>
              <a:t>Nelle graduatorie </a:t>
            </a:r>
            <a:r>
              <a:rPr lang="it-IT" dirty="0"/>
              <a:t>pubblicate sono indicati, per ciascun nucleo familiare, il punteggio conseguito e le preferenze espresse </a:t>
            </a:r>
            <a:r>
              <a:rPr lang="it-IT" dirty="0" smtClean="0"/>
              <a:t>in ordine </a:t>
            </a:r>
            <a:r>
              <a:rPr lang="it-IT" dirty="0"/>
              <a:t>alle unità abitative </a:t>
            </a:r>
            <a:r>
              <a:rPr lang="it-IT" dirty="0" smtClean="0"/>
              <a:t>disponibili.</a:t>
            </a:r>
            <a:endParaRPr lang="it-IT" dirty="0"/>
          </a:p>
          <a:p>
            <a:pPr algn="just">
              <a:buFont typeface="Wingdings" panose="05000000000000000000" pitchFamily="2" charset="2"/>
              <a:buChar char="§"/>
            </a:pPr>
            <a:endParaRPr lang="it-IT"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201804346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normAutofit/>
          </a:bodyPr>
          <a:lstStyle/>
          <a:p>
            <a:pPr algn="just"/>
            <a:r>
              <a:rPr lang="it-IT" dirty="0" smtClean="0"/>
              <a:t>FORMAZIONE DELLE GRADUATORIE – Art. 12 del R.R. n. 4/2017</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algn="just">
              <a:buFont typeface="Wingdings" panose="05000000000000000000" pitchFamily="2" charset="2"/>
              <a:buChar char="§"/>
            </a:pPr>
            <a:endParaRPr lang="it-IT" dirty="0" smtClean="0"/>
          </a:p>
          <a:p>
            <a:pPr algn="just">
              <a:buFont typeface="Wingdings" panose="05000000000000000000" pitchFamily="2" charset="2"/>
              <a:buChar char="§"/>
            </a:pPr>
            <a:r>
              <a:rPr lang="it-IT" dirty="0" smtClean="0"/>
              <a:t>Avverso </a:t>
            </a:r>
            <a:r>
              <a:rPr lang="it-IT" dirty="0"/>
              <a:t>le graduatorie provvisorie il richiedente può, entro quindici giorni dalla loro pubblicazione all'albo </a:t>
            </a:r>
            <a:r>
              <a:rPr lang="it-IT" dirty="0" smtClean="0"/>
              <a:t>pretorio del </a:t>
            </a:r>
            <a:r>
              <a:rPr lang="it-IT" dirty="0"/>
              <a:t>Comune o sui siti istituzionali delle ALER, presentare all'ente proprietario la richiesta di rettifica del punteggio per </a:t>
            </a:r>
            <a:r>
              <a:rPr lang="it-IT" dirty="0" smtClean="0"/>
              <a:t>il riconoscimento </a:t>
            </a:r>
            <a:r>
              <a:rPr lang="it-IT" dirty="0"/>
              <a:t>dell'invalidità civile che sia stata conseguita all'esito di un procedimento avviato prima della </a:t>
            </a:r>
            <a:r>
              <a:rPr lang="it-IT" dirty="0" smtClean="0"/>
              <a:t>scadenza del </a:t>
            </a:r>
            <a:r>
              <a:rPr lang="it-IT" dirty="0"/>
              <a:t>termine di presentazione della domanda di assegnazione.</a:t>
            </a:r>
          </a:p>
          <a:p>
            <a:pPr marL="0" indent="0" algn="just">
              <a:buNone/>
            </a:pPr>
            <a:endParaRPr lang="it-IT"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181208289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Documenti di riferimento</a:t>
            </a:r>
            <a:endParaRPr lang="it-IT" dirty="0"/>
          </a:p>
        </p:txBody>
      </p:sp>
      <p:sp>
        <p:nvSpPr>
          <p:cNvPr id="3" name="Segnaposto contenuto 2"/>
          <p:cNvSpPr>
            <a:spLocks noGrp="1"/>
          </p:cNvSpPr>
          <p:nvPr>
            <p:ph idx="1"/>
          </p:nvPr>
        </p:nvSpPr>
        <p:spPr/>
        <p:txBody>
          <a:bodyPr rtlCol="0">
            <a:normAutofit/>
          </a:bodyPr>
          <a:lstStyle/>
          <a:p>
            <a:pPr algn="just"/>
            <a:r>
              <a:rPr lang="it-IT" dirty="0" smtClean="0">
                <a:hlinkClick r:id="rId3" action="ppaction://hlinkfile"/>
              </a:rPr>
              <a:t>Manuale Piattaforma per la Gestione dei Servizi Abitativi L.R. n. 16/16 </a:t>
            </a:r>
            <a:r>
              <a:rPr lang="it-IT" dirty="0" smtClean="0"/>
              <a:t>– Programmazione annuale e triennale dell’offerta abitativa;</a:t>
            </a:r>
          </a:p>
          <a:p>
            <a:pPr algn="just"/>
            <a:r>
              <a:rPr lang="it-IT" dirty="0" smtClean="0">
                <a:hlinkClick r:id="rId4" action="ppaction://hlinkfile"/>
              </a:rPr>
              <a:t>Slide Regione Lombardia del 7 Marzo 2019</a:t>
            </a:r>
            <a:r>
              <a:rPr lang="it-IT" dirty="0" smtClean="0"/>
              <a:t>;</a:t>
            </a:r>
          </a:p>
          <a:p>
            <a:pPr algn="just"/>
            <a:r>
              <a:rPr lang="it-IT" dirty="0" smtClean="0">
                <a:hlinkClick r:id="rId5" action="ppaction://hlinkfile"/>
              </a:rPr>
              <a:t>Comunicato Regione Lombardia n. 45 del 2 Aprile 2019</a:t>
            </a:r>
            <a:r>
              <a:rPr lang="it-IT" dirty="0" smtClean="0"/>
              <a:t>;</a:t>
            </a:r>
          </a:p>
          <a:p>
            <a:pPr marL="0" indent="0" algn="just">
              <a:buNone/>
            </a:pPr>
            <a:endParaRPr lang="it-IT"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24820352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normAutofit/>
          </a:bodyPr>
          <a:lstStyle/>
          <a:p>
            <a:pPr algn="just"/>
            <a:r>
              <a:rPr lang="it-IT" dirty="0" smtClean="0"/>
              <a:t>FORMAZIONE DELLE GRADUATORIE – Art. 12 del R.R. n. 4/2017</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algn="just">
              <a:buFont typeface="Wingdings" panose="05000000000000000000" pitchFamily="2" charset="2"/>
              <a:buChar char="§"/>
            </a:pPr>
            <a:endParaRPr lang="it-IT" dirty="0" smtClean="0"/>
          </a:p>
          <a:p>
            <a:pPr algn="just">
              <a:buFont typeface="Wingdings" panose="05000000000000000000" pitchFamily="2" charset="2"/>
              <a:buChar char="§"/>
            </a:pPr>
            <a:r>
              <a:rPr lang="it-IT" dirty="0" smtClean="0"/>
              <a:t>L'ente </a:t>
            </a:r>
            <a:r>
              <a:rPr lang="it-IT" dirty="0"/>
              <a:t>proprietario decide sull'istanza di rettifica del punteggio mediante provvedimento espresso, entro </a:t>
            </a:r>
            <a:r>
              <a:rPr lang="it-IT" dirty="0" smtClean="0"/>
              <a:t>quindici giorni </a:t>
            </a:r>
            <a:r>
              <a:rPr lang="it-IT" dirty="0"/>
              <a:t>dalla relativa presentazione. Decorso tale termine, in mancanza di un provvedimento espresso </a:t>
            </a:r>
            <a:r>
              <a:rPr lang="it-IT" dirty="0" smtClean="0"/>
              <a:t>dell'ente proprietario</a:t>
            </a:r>
            <a:r>
              <a:rPr lang="it-IT" dirty="0"/>
              <a:t>, l'istanza si intende accolta e le graduatorie provvisorie diventano definitive. In assenza di </a:t>
            </a:r>
            <a:r>
              <a:rPr lang="it-IT" dirty="0" smtClean="0"/>
              <a:t>presentazione di </a:t>
            </a:r>
            <a:r>
              <a:rPr lang="it-IT" dirty="0"/>
              <a:t>istanze di rettifica del punteggio, le graduatorie provvisorie diventano definitive decorsi quindici giorni dalla </a:t>
            </a:r>
            <a:r>
              <a:rPr lang="it-IT" dirty="0" smtClean="0"/>
              <a:t>data della </a:t>
            </a:r>
            <a:r>
              <a:rPr lang="it-IT" dirty="0"/>
              <a:t>loro pubblicazione.</a:t>
            </a:r>
          </a:p>
          <a:p>
            <a:pPr marL="0" indent="0" algn="just">
              <a:buNone/>
            </a:pPr>
            <a:endParaRPr lang="it-IT" dirty="0"/>
          </a:p>
          <a:p>
            <a:endParaRPr lang="it-IT" dirty="0" smtClean="0"/>
          </a:p>
        </p:txBody>
      </p:sp>
    </p:spTree>
    <p:extLst>
      <p:ext uri="{BB962C8B-B14F-4D97-AF65-F5344CB8AC3E}">
        <p14:creationId xmlns:p14="http://schemas.microsoft.com/office/powerpoint/2010/main" val="173951905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normAutofit/>
          </a:bodyPr>
          <a:lstStyle/>
          <a:p>
            <a:pPr algn="just"/>
            <a:r>
              <a:rPr lang="it-IT" dirty="0" smtClean="0"/>
              <a:t>FORMAZIONE DELLE GRADUATORIE – Art. 12 del R.R. n. 4/2017</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algn="just">
              <a:buFont typeface="Wingdings" panose="05000000000000000000" pitchFamily="2" charset="2"/>
              <a:buChar char="§"/>
            </a:pPr>
            <a:endParaRPr lang="it-IT" dirty="0" smtClean="0"/>
          </a:p>
          <a:p>
            <a:pPr algn="just">
              <a:buFont typeface="Wingdings" panose="05000000000000000000" pitchFamily="2" charset="2"/>
              <a:buChar char="§"/>
            </a:pPr>
            <a:r>
              <a:rPr lang="it-IT" dirty="0" smtClean="0"/>
              <a:t>Le </a:t>
            </a:r>
            <a:r>
              <a:rPr lang="it-IT" dirty="0"/>
              <a:t>graduatorie definitive sono pubblicate nei successivi cinque giorni nella piattaforma informatica regionale</a:t>
            </a:r>
            <a:r>
              <a:rPr lang="it-IT" dirty="0" smtClean="0"/>
              <a:t>, all'albo </a:t>
            </a:r>
            <a:r>
              <a:rPr lang="it-IT" dirty="0"/>
              <a:t>pretorio del Comune, per le unità abitative di proprietà comunale, e nei siti istituzionali degli enti proprietari.</a:t>
            </a:r>
            <a:endParaRPr lang="it-IT"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381461133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normAutofit/>
          </a:bodyPr>
          <a:lstStyle/>
          <a:p>
            <a:pPr algn="just"/>
            <a:r>
              <a:rPr lang="it-IT" dirty="0" smtClean="0"/>
              <a:t>ASSEGNAZIONE DELLE </a:t>
            </a:r>
            <a:r>
              <a:rPr lang="it-IT" cap="all" dirty="0" smtClean="0"/>
              <a:t>unità ABITATIVE</a:t>
            </a:r>
            <a:r>
              <a:rPr lang="it-IT" dirty="0" smtClean="0"/>
              <a:t> – Art. 15 del R.R. n. 4/2017</a:t>
            </a:r>
            <a:endParaRPr lang="it-IT" dirty="0"/>
          </a:p>
        </p:txBody>
      </p:sp>
      <p:sp>
        <p:nvSpPr>
          <p:cNvPr id="3" name="Segnaposto contenuto 2"/>
          <p:cNvSpPr>
            <a:spLocks noGrp="1"/>
          </p:cNvSpPr>
          <p:nvPr>
            <p:ph idx="1"/>
          </p:nvPr>
        </p:nvSpPr>
        <p:spPr>
          <a:xfrm>
            <a:off x="1295400" y="1646239"/>
            <a:ext cx="9601200" cy="4393954"/>
          </a:xfrm>
        </p:spPr>
        <p:txBody>
          <a:bodyPr rtlCol="0">
            <a:normAutofit/>
          </a:bodyPr>
          <a:lstStyle/>
          <a:p>
            <a:pPr algn="just">
              <a:buFont typeface="Wingdings" panose="05000000000000000000" pitchFamily="2" charset="2"/>
              <a:buChar char="§"/>
            </a:pPr>
            <a:endParaRPr lang="it-IT" dirty="0" smtClean="0"/>
          </a:p>
          <a:p>
            <a:pPr algn="just">
              <a:buFont typeface="Wingdings" panose="05000000000000000000" pitchFamily="2" charset="2"/>
              <a:buChar char="§"/>
            </a:pPr>
            <a:r>
              <a:rPr lang="it-IT" dirty="0" smtClean="0"/>
              <a:t>L’assegnazione </a:t>
            </a:r>
            <a:r>
              <a:rPr lang="it-IT" dirty="0"/>
              <a:t>della singola unità abitativa è effettuata dall’ente proprietario a partire dalla domanda, </a:t>
            </a:r>
            <a:r>
              <a:rPr lang="it-IT" dirty="0" smtClean="0"/>
              <a:t>in graduatoria</a:t>
            </a:r>
            <a:r>
              <a:rPr lang="it-IT" dirty="0"/>
              <a:t>, dei nuclei familiari in condizioni di indigenza con l’indicatore di bisogno abitativo più elevato, con </a:t>
            </a:r>
            <a:r>
              <a:rPr lang="it-IT" dirty="0" smtClean="0"/>
              <a:t>priorità per </a:t>
            </a:r>
            <a:r>
              <a:rPr lang="it-IT" dirty="0"/>
              <a:t>quelli residenti nel comune dove è ubicata l’unità abitativa, nel rispetto del limite di cui all’articolo 13, comma 3 e</a:t>
            </a:r>
            <a:r>
              <a:rPr lang="it-IT" dirty="0" smtClean="0"/>
              <a:t>, successivamente</a:t>
            </a:r>
            <a:r>
              <a:rPr lang="it-IT" dirty="0"/>
              <a:t>, nell’ordine della graduatoria di cui all’articolo 12, comma 3 </a:t>
            </a:r>
            <a:r>
              <a:rPr lang="it-IT" dirty="0" smtClean="0"/>
              <a:t>(secondo </a:t>
            </a:r>
            <a:r>
              <a:rPr lang="it-IT" dirty="0"/>
              <a:t>il valore </a:t>
            </a:r>
            <a:r>
              <a:rPr lang="it-IT" dirty="0" smtClean="0"/>
              <a:t>decrescente dell’indicatore </a:t>
            </a:r>
            <a:r>
              <a:rPr lang="it-IT" dirty="0"/>
              <a:t>della situazione di bisogno </a:t>
            </a:r>
            <a:r>
              <a:rPr lang="it-IT" dirty="0" smtClean="0"/>
              <a:t>abitativo).</a:t>
            </a:r>
          </a:p>
          <a:p>
            <a:pPr algn="just">
              <a:buFont typeface="Wingdings" panose="05000000000000000000" pitchFamily="2" charset="2"/>
              <a:buChar char="§"/>
            </a:pPr>
            <a:r>
              <a:rPr lang="it-IT" dirty="0"/>
              <a:t>Nel caso in cui il nucleo familiare sia posizionato su più di un’unità abitativa dello stesso ente proprietario, </a:t>
            </a:r>
            <a:r>
              <a:rPr lang="it-IT" dirty="0" smtClean="0"/>
              <a:t>la scelta </a:t>
            </a:r>
            <a:r>
              <a:rPr lang="it-IT" dirty="0"/>
              <a:t>dell’unità abitativa da assegnare è effettuata dall’ente proprietario con la finalità dell’integrazione </a:t>
            </a:r>
            <a:r>
              <a:rPr lang="it-IT" dirty="0" smtClean="0"/>
              <a:t>sociale.</a:t>
            </a:r>
            <a:endParaRPr lang="it-IT" dirty="0"/>
          </a:p>
          <a:p>
            <a:endParaRPr lang="it-IT" dirty="0" smtClean="0"/>
          </a:p>
        </p:txBody>
      </p:sp>
    </p:spTree>
    <p:extLst>
      <p:ext uri="{BB962C8B-B14F-4D97-AF65-F5344CB8AC3E}">
        <p14:creationId xmlns:p14="http://schemas.microsoft.com/office/powerpoint/2010/main" val="283451130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just"/>
            <a:r>
              <a:rPr lang="it-IT" dirty="0" smtClean="0"/>
              <a:t>SERVIZI ABITATIVI TRASITORI (D.G.R. 2063/2019)</a:t>
            </a:r>
            <a:endParaRPr lang="it-IT" dirty="0"/>
          </a:p>
        </p:txBody>
      </p:sp>
      <p:sp>
        <p:nvSpPr>
          <p:cNvPr id="3" name="Segnaposto contenuto 2"/>
          <p:cNvSpPr>
            <a:spLocks noGrp="1"/>
          </p:cNvSpPr>
          <p:nvPr>
            <p:ph idx="1"/>
          </p:nvPr>
        </p:nvSpPr>
        <p:spPr/>
        <p:txBody>
          <a:bodyPr>
            <a:normAutofit fontScale="92500"/>
          </a:bodyPr>
          <a:lstStyle/>
          <a:p>
            <a:pPr marL="0" indent="0" algn="just">
              <a:buNone/>
            </a:pPr>
            <a:r>
              <a:rPr lang="it-IT" u="sng" dirty="0" smtClean="0"/>
              <a:t>Destinatari</a:t>
            </a:r>
            <a:r>
              <a:rPr lang="it-IT" dirty="0" smtClean="0"/>
              <a:t>: </a:t>
            </a:r>
          </a:p>
          <a:p>
            <a:pPr algn="just"/>
            <a:r>
              <a:rPr lang="it-IT" dirty="0" smtClean="0"/>
              <a:t>nuclei </a:t>
            </a:r>
            <a:r>
              <a:rPr lang="it-IT" dirty="0"/>
              <a:t>familiari soggetti a procedure esecutive di rilascio degli </a:t>
            </a:r>
            <a:r>
              <a:rPr lang="it-IT" dirty="0" smtClean="0"/>
              <a:t>immobili;</a:t>
            </a:r>
          </a:p>
          <a:p>
            <a:pPr algn="just"/>
            <a:r>
              <a:rPr lang="it-IT" dirty="0" smtClean="0"/>
              <a:t>nuclei </a:t>
            </a:r>
            <a:r>
              <a:rPr lang="it-IT" dirty="0"/>
              <a:t>familiari in situazioni di grave emergenza </a:t>
            </a:r>
            <a:r>
              <a:rPr lang="it-IT" dirty="0" smtClean="0"/>
              <a:t>abitativa;</a:t>
            </a:r>
          </a:p>
          <a:p>
            <a:pPr marL="0" indent="0" algn="just">
              <a:buNone/>
            </a:pPr>
            <a:r>
              <a:rPr lang="it-IT" dirty="0" smtClean="0"/>
              <a:t>I suddetti nuclei devono possedere i </a:t>
            </a:r>
            <a:r>
              <a:rPr lang="it-IT" dirty="0"/>
              <a:t>requisiti per l’accesso ai servizi abitativi </a:t>
            </a:r>
            <a:r>
              <a:rPr lang="it-IT" dirty="0" smtClean="0"/>
              <a:t>pubblici.</a:t>
            </a:r>
          </a:p>
          <a:p>
            <a:pPr marL="0" indent="0" algn="just">
              <a:buNone/>
            </a:pPr>
            <a:r>
              <a:rPr lang="it-IT" u="sng" dirty="0" smtClean="0"/>
              <a:t>Programmazione e gestione dei SAT</a:t>
            </a:r>
            <a:r>
              <a:rPr lang="it-IT" dirty="0" smtClean="0"/>
              <a:t>:</a:t>
            </a:r>
          </a:p>
          <a:p>
            <a:pPr algn="just">
              <a:buFont typeface="Wingdings" panose="05000000000000000000" pitchFamily="2" charset="2"/>
              <a:buChar char="§"/>
            </a:pPr>
            <a:r>
              <a:rPr lang="it-IT" dirty="0" smtClean="0"/>
              <a:t>il Piano </a:t>
            </a:r>
            <a:r>
              <a:rPr lang="it-IT" dirty="0"/>
              <a:t>triennale definisce le linee d’azione per il contenimento del disagio abitativo e per il contrasto dell’emergenza </a:t>
            </a:r>
            <a:r>
              <a:rPr lang="it-IT" dirty="0" smtClean="0"/>
              <a:t>abitativa;</a:t>
            </a:r>
          </a:p>
          <a:p>
            <a:pPr algn="just">
              <a:buFont typeface="Wingdings" panose="05000000000000000000" pitchFamily="2" charset="2"/>
              <a:buChar char="§"/>
            </a:pPr>
            <a:r>
              <a:rPr lang="it-IT" dirty="0" smtClean="0"/>
              <a:t>il </a:t>
            </a:r>
            <a:r>
              <a:rPr lang="it-IT" dirty="0"/>
              <a:t>Piano annuale quantifica il numero delle unità abitative da destinare ai servizi abitativi </a:t>
            </a:r>
            <a:r>
              <a:rPr lang="it-IT" dirty="0" smtClean="0"/>
              <a:t>transitori</a:t>
            </a:r>
            <a:r>
              <a:rPr lang="it-IT" dirty="0"/>
              <a:t>.</a:t>
            </a:r>
            <a:endParaRPr lang="it-IT" dirty="0" smtClean="0"/>
          </a:p>
          <a:p>
            <a:pPr marL="0" indent="0">
              <a:buNone/>
            </a:pPr>
            <a:endParaRPr lang="it-IT" dirty="0"/>
          </a:p>
        </p:txBody>
      </p:sp>
    </p:spTree>
    <p:extLst>
      <p:ext uri="{BB962C8B-B14F-4D97-AF65-F5344CB8AC3E}">
        <p14:creationId xmlns:p14="http://schemas.microsoft.com/office/powerpoint/2010/main" val="204689852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just"/>
            <a:r>
              <a:rPr lang="it-IT" dirty="0" smtClean="0"/>
              <a:t>SERVIZI ABITATIVI TRANSITORI (D.G.R. 2063/2019)</a:t>
            </a:r>
            <a:endParaRPr lang="it-IT" dirty="0"/>
          </a:p>
        </p:txBody>
      </p:sp>
      <p:sp>
        <p:nvSpPr>
          <p:cNvPr id="3" name="Segnaposto contenuto 2"/>
          <p:cNvSpPr>
            <a:spLocks noGrp="1"/>
          </p:cNvSpPr>
          <p:nvPr>
            <p:ph idx="1"/>
          </p:nvPr>
        </p:nvSpPr>
        <p:spPr/>
        <p:txBody>
          <a:bodyPr>
            <a:normAutofit lnSpcReduction="10000"/>
          </a:bodyPr>
          <a:lstStyle/>
          <a:p>
            <a:pPr marL="0" indent="0" algn="just">
              <a:buNone/>
            </a:pPr>
            <a:r>
              <a:rPr lang="it-IT" dirty="0"/>
              <a:t>Gli enti proprietari – Comuni ed ALER - programmano le unità abitative da destinare temporaneamente a servizi abitativi transitori, individuandole nell’ambito del proprio patrimonio tra le unità abitative destinate a servizi abitativi pubblici, servizi abitativi sociali o altra </a:t>
            </a:r>
            <a:r>
              <a:rPr lang="it-IT" dirty="0" smtClean="0"/>
              <a:t>locazione </a:t>
            </a:r>
            <a:r>
              <a:rPr lang="it-IT" dirty="0"/>
              <a:t>ad uso abitativo</a:t>
            </a:r>
            <a:r>
              <a:rPr lang="it-IT" dirty="0" smtClean="0"/>
              <a:t>.</a:t>
            </a:r>
          </a:p>
          <a:p>
            <a:pPr marL="0" indent="0" algn="just">
              <a:buNone/>
            </a:pPr>
            <a:r>
              <a:rPr lang="it-IT" dirty="0"/>
              <a:t>I comuni possono incrementare la disponibilità di servizi abitativi transitori con unità abitative conferite da soggetti pubblici e privati, da reperire attraverso procedure ad evidenza </a:t>
            </a:r>
            <a:r>
              <a:rPr lang="it-IT" dirty="0" smtClean="0"/>
              <a:t>pubblica e </a:t>
            </a:r>
            <a:r>
              <a:rPr lang="it-IT" dirty="0"/>
              <a:t>da disciplinare mediante apposite </a:t>
            </a:r>
            <a:r>
              <a:rPr lang="it-IT" dirty="0" smtClean="0"/>
              <a:t>convenzioni.</a:t>
            </a:r>
          </a:p>
          <a:p>
            <a:pPr marL="0" indent="0" algn="just">
              <a:buNone/>
            </a:pPr>
            <a:r>
              <a:rPr lang="it-IT" dirty="0"/>
              <a:t>Il limite del 10 per cento </a:t>
            </a:r>
            <a:r>
              <a:rPr lang="it-IT" dirty="0" smtClean="0"/>
              <a:t>si </a:t>
            </a:r>
            <a:r>
              <a:rPr lang="it-IT" dirty="0"/>
              <a:t>riferisce al numero massimo di unità abitative che possono essere complessivamente destinate a servizi abitativi transitori. Il calcolo di questo valore massimo è effettuato con riferimento alle unità abitative destinate a servizi abitativi pubblici complessivamente possedute a titolo di proprietà alla data di entrata in vigore della legge regionale n. 16/2016 (luglio 2016).</a:t>
            </a:r>
          </a:p>
        </p:txBody>
      </p:sp>
    </p:spTree>
    <p:extLst>
      <p:ext uri="{BB962C8B-B14F-4D97-AF65-F5344CB8AC3E}">
        <p14:creationId xmlns:p14="http://schemas.microsoft.com/office/powerpoint/2010/main" val="72909748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just"/>
            <a:r>
              <a:rPr lang="it-IT" dirty="0" smtClean="0"/>
              <a:t>SERVIZI ABITATIVI TRANSITORI (D.G.R. 2063/2019)</a:t>
            </a:r>
            <a:endParaRPr lang="it-IT" dirty="0"/>
          </a:p>
        </p:txBody>
      </p:sp>
      <p:sp>
        <p:nvSpPr>
          <p:cNvPr id="3" name="Segnaposto contenuto 2"/>
          <p:cNvSpPr>
            <a:spLocks noGrp="1"/>
          </p:cNvSpPr>
          <p:nvPr>
            <p:ph idx="1"/>
          </p:nvPr>
        </p:nvSpPr>
        <p:spPr/>
        <p:txBody>
          <a:bodyPr>
            <a:normAutofit lnSpcReduction="10000"/>
          </a:bodyPr>
          <a:lstStyle/>
          <a:p>
            <a:pPr marL="0" indent="0" algn="just">
              <a:buNone/>
            </a:pPr>
            <a:r>
              <a:rPr lang="it-IT" u="sng" dirty="0" smtClean="0"/>
              <a:t>Valutazione delle domande di accesso</a:t>
            </a:r>
            <a:r>
              <a:rPr lang="it-IT" dirty="0" smtClean="0"/>
              <a:t>:</a:t>
            </a:r>
          </a:p>
          <a:p>
            <a:pPr marL="0" indent="0" algn="just">
              <a:buNone/>
            </a:pPr>
            <a:r>
              <a:rPr lang="it-IT" dirty="0" smtClean="0"/>
              <a:t>Il </a:t>
            </a:r>
            <a:r>
              <a:rPr lang="it-IT" dirty="0"/>
              <a:t>Comune nomina un responsabile del procedimento per l'assegnazione del servizio abitativo </a:t>
            </a:r>
            <a:r>
              <a:rPr lang="it-IT" dirty="0" smtClean="0"/>
              <a:t>transitorio che, nel </a:t>
            </a:r>
            <a:r>
              <a:rPr lang="it-IT" dirty="0"/>
              <a:t>caso di Comune con popolazione superiore a 5.000 abitanti, </a:t>
            </a:r>
            <a:r>
              <a:rPr lang="it-IT" dirty="0" smtClean="0"/>
              <a:t>si </a:t>
            </a:r>
            <a:r>
              <a:rPr lang="it-IT" dirty="0"/>
              <a:t>avvale, senza alcun onere per il comune, di un nucleo di valutazione tecnico composto da personale di comprovata esperienza in materia di politiche abitative e sociali, appartenente all’amministrazione comunale e all’ALER territorialmente competente. Per i comuni con popolazione pari o inferiore ai 5.000 abitanti, la scelta di avvalersi del nucleo di valutazione è facoltativa</a:t>
            </a:r>
            <a:r>
              <a:rPr lang="it-IT" dirty="0" smtClean="0"/>
              <a:t>.</a:t>
            </a:r>
          </a:p>
          <a:p>
            <a:pPr marL="0" indent="0" algn="just">
              <a:buNone/>
            </a:pPr>
            <a:r>
              <a:rPr lang="it-IT" dirty="0"/>
              <a:t>Le modalità di funzionamento del nucleo, i criteri e le priorità da seguire per la valutazione delle domande, sono disciplinate da un apposito regolamento approvato dal Comune, sentite le organizzazioni sindacali dell’utenza maggiormente rappresentative sul territorio. </a:t>
            </a:r>
          </a:p>
        </p:txBody>
      </p:sp>
    </p:spTree>
    <p:extLst>
      <p:ext uri="{BB962C8B-B14F-4D97-AF65-F5344CB8AC3E}">
        <p14:creationId xmlns:p14="http://schemas.microsoft.com/office/powerpoint/2010/main" val="230943771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just"/>
            <a:r>
              <a:rPr lang="it-IT" dirty="0"/>
              <a:t>SERVIZI ABITATIVI </a:t>
            </a:r>
            <a:r>
              <a:rPr lang="it-IT" dirty="0" smtClean="0"/>
              <a:t>TRANSITORI (</a:t>
            </a:r>
            <a:r>
              <a:rPr lang="it-IT" dirty="0"/>
              <a:t>D.G.R</a:t>
            </a:r>
            <a:r>
              <a:rPr lang="it-IT" dirty="0" smtClean="0"/>
              <a:t>. 2063/2019)</a:t>
            </a:r>
            <a:endParaRPr lang="it-IT" dirty="0"/>
          </a:p>
        </p:txBody>
      </p:sp>
      <p:sp>
        <p:nvSpPr>
          <p:cNvPr id="3" name="Segnaposto contenuto 2"/>
          <p:cNvSpPr>
            <a:spLocks noGrp="1"/>
          </p:cNvSpPr>
          <p:nvPr>
            <p:ph idx="1"/>
          </p:nvPr>
        </p:nvSpPr>
        <p:spPr/>
        <p:txBody>
          <a:bodyPr>
            <a:normAutofit/>
          </a:bodyPr>
          <a:lstStyle/>
          <a:p>
            <a:pPr marL="0" indent="0" algn="just">
              <a:buNone/>
            </a:pPr>
            <a:r>
              <a:rPr lang="it-IT" u="sng" dirty="0" smtClean="0"/>
              <a:t>Assegnazione</a:t>
            </a:r>
            <a:r>
              <a:rPr lang="it-IT" dirty="0" smtClean="0"/>
              <a:t>:</a:t>
            </a:r>
          </a:p>
          <a:p>
            <a:pPr marL="0" indent="0" algn="just">
              <a:buNone/>
            </a:pPr>
            <a:r>
              <a:rPr lang="it-IT" dirty="0" smtClean="0"/>
              <a:t>L’assegnazione </a:t>
            </a:r>
            <a:r>
              <a:rPr lang="it-IT" dirty="0"/>
              <a:t>del servizio abitativo con la conseguente sottoscrizione del contratto di locazione è subordinata alla sottoscrizione di un patto di servizio con cui l’assegnatario si impegna a partecipare a progetti di inclusione proposti dai servizi comunali personalizzati in relazione alle condizioni di disagio del nucleo stesso, e finalizzati al recupero dell’autonomia economica e sociale. L’assegnatario si </a:t>
            </a:r>
            <a:r>
              <a:rPr lang="it-IT" dirty="0" smtClean="0"/>
              <a:t>impegna </a:t>
            </a:r>
            <a:r>
              <a:rPr lang="it-IT" dirty="0"/>
              <a:t>altresì a presentare domanda per l’assegnazione di un alloggio SAP</a:t>
            </a:r>
            <a:r>
              <a:rPr lang="it-IT" dirty="0" smtClean="0"/>
              <a:t>.</a:t>
            </a:r>
          </a:p>
          <a:p>
            <a:pPr marL="0" indent="0" algn="just">
              <a:buNone/>
            </a:pPr>
            <a:r>
              <a:rPr lang="it-IT" u="sng" dirty="0" smtClean="0"/>
              <a:t>Durata:</a:t>
            </a:r>
          </a:p>
          <a:p>
            <a:pPr marL="0" indent="0" algn="just">
              <a:buNone/>
            </a:pPr>
            <a:r>
              <a:rPr lang="it-IT" dirty="0" smtClean="0"/>
              <a:t>Durata </a:t>
            </a:r>
            <a:r>
              <a:rPr lang="it-IT" dirty="0"/>
              <a:t>massima di dodici mesi rinnovabili, una sola volta, per un periodo non superiore a dodici mesi</a:t>
            </a:r>
          </a:p>
        </p:txBody>
      </p:sp>
    </p:spTree>
    <p:extLst>
      <p:ext uri="{BB962C8B-B14F-4D97-AF65-F5344CB8AC3E}">
        <p14:creationId xmlns:p14="http://schemas.microsoft.com/office/powerpoint/2010/main" val="280551272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just"/>
            <a:r>
              <a:rPr lang="it-IT" dirty="0"/>
              <a:t>SERVIZI ABITATIVI </a:t>
            </a:r>
            <a:r>
              <a:rPr lang="it-IT" dirty="0" smtClean="0"/>
              <a:t>TRANSITORI (</a:t>
            </a:r>
            <a:r>
              <a:rPr lang="it-IT" dirty="0"/>
              <a:t>altre </a:t>
            </a:r>
            <a:r>
              <a:rPr lang="it-IT" dirty="0" smtClean="0"/>
              <a:t>D.G.R.)</a:t>
            </a:r>
            <a:endParaRPr lang="it-IT" dirty="0"/>
          </a:p>
        </p:txBody>
      </p:sp>
      <p:sp>
        <p:nvSpPr>
          <p:cNvPr id="3" name="Segnaposto contenuto 2"/>
          <p:cNvSpPr>
            <a:spLocks noGrp="1"/>
          </p:cNvSpPr>
          <p:nvPr>
            <p:ph idx="1"/>
          </p:nvPr>
        </p:nvSpPr>
        <p:spPr/>
        <p:txBody>
          <a:bodyPr>
            <a:normAutofit/>
          </a:bodyPr>
          <a:lstStyle/>
          <a:p>
            <a:pPr algn="just">
              <a:buFont typeface="Wingdings" panose="05000000000000000000" pitchFamily="2" charset="2"/>
              <a:buChar char="§"/>
            </a:pPr>
            <a:r>
              <a:rPr lang="it-IT" dirty="0" smtClean="0">
                <a:hlinkClick r:id="rId3" action="ppaction://hlinkfile"/>
              </a:rPr>
              <a:t>D.G.R. n. 2527/2019 – Determinazione dei criteri e delle modalità del sostegno regionale all’avvio e consolidamento dei Servizi Abitativi Transitori nella città di Milano ai sensi dell’art. 23, comma 13 della Legge Regionale n. 16/2016 e della D.G.R. n. 2063/2019</a:t>
            </a:r>
            <a:r>
              <a:rPr lang="it-IT" dirty="0" smtClean="0"/>
              <a:t>.</a:t>
            </a:r>
            <a:endParaRPr lang="it-IT" dirty="0"/>
          </a:p>
          <a:p>
            <a:pPr algn="just">
              <a:buFont typeface="Wingdings" panose="05000000000000000000" pitchFamily="2" charset="2"/>
              <a:buChar char="§"/>
            </a:pPr>
            <a:r>
              <a:rPr lang="it-IT" dirty="0" smtClean="0">
                <a:hlinkClick r:id="rId4" action="ppaction://hlinkfile"/>
              </a:rPr>
              <a:t>D.G.R. n. 2660/2019 - Criteri del programma di recupero, manutenzione e riqualificazione di unità abitative destinate a servizi abitativi pubblici e non utilizzate per carenze manutentive, localizzate nei comuni non classificati ad alta intensità di fabbisogno abitativo, ai sensi della programmazione regionale e del programma per la realizzazione di Servizi abitativi transitori (SAT). </a:t>
            </a:r>
            <a:endParaRPr lang="it-IT" dirty="0" smtClean="0"/>
          </a:p>
          <a:p>
            <a:pPr algn="just">
              <a:buFont typeface="Wingdings" panose="05000000000000000000" pitchFamily="2" charset="2"/>
              <a:buChar char="§"/>
            </a:pPr>
            <a:r>
              <a:rPr lang="it-IT" dirty="0" smtClean="0">
                <a:hlinkClick r:id="rId5" action="ppaction://hlinkfile"/>
              </a:rPr>
              <a:t>Allegato D.G.R. n. 2660/2019</a:t>
            </a:r>
            <a:r>
              <a:rPr lang="it-IT" dirty="0" smtClean="0"/>
              <a:t>.</a:t>
            </a:r>
            <a:endParaRPr lang="it-IT" b="1" dirty="0">
              <a:solidFill>
                <a:srgbClr val="FF0000"/>
              </a:solidFill>
            </a:endParaRPr>
          </a:p>
        </p:txBody>
      </p:sp>
    </p:spTree>
    <p:extLst>
      <p:ext uri="{BB962C8B-B14F-4D97-AF65-F5344CB8AC3E}">
        <p14:creationId xmlns:p14="http://schemas.microsoft.com/office/powerpoint/2010/main" val="405166587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898060" y="1009935"/>
            <a:ext cx="9604310" cy="1637732"/>
          </a:xfrm>
        </p:spPr>
        <p:txBody>
          <a:bodyPr rtlCol="0">
            <a:normAutofit fontScale="90000"/>
          </a:bodyPr>
          <a:lstStyle/>
          <a:p>
            <a:pPr algn="ctr"/>
            <a:r>
              <a:rPr lang="it-IT" sz="5400" dirty="0" smtClean="0"/>
              <a:t/>
            </a:r>
            <a:br>
              <a:rPr lang="it-IT" sz="5400" dirty="0" smtClean="0"/>
            </a:br>
            <a:r>
              <a:rPr lang="it-IT" sz="5400" dirty="0"/>
              <a:t/>
            </a:r>
            <a:br>
              <a:rPr lang="it-IT" sz="5400" dirty="0"/>
            </a:br>
            <a:r>
              <a:rPr lang="it-IT" sz="5400" dirty="0" smtClean="0"/>
              <a:t/>
            </a:r>
            <a:br>
              <a:rPr lang="it-IT" sz="5400" dirty="0" smtClean="0"/>
            </a:br>
            <a:r>
              <a:rPr lang="it-IT" sz="5400" dirty="0"/>
              <a:t/>
            </a:r>
            <a:br>
              <a:rPr lang="it-IT" sz="5400" dirty="0"/>
            </a:br>
            <a:r>
              <a:rPr lang="it-IT" sz="5400" dirty="0" smtClean="0"/>
              <a:t/>
            </a:r>
            <a:br>
              <a:rPr lang="it-IT" sz="5400" dirty="0" smtClean="0"/>
            </a:br>
            <a:r>
              <a:rPr lang="it-IT" sz="5400" dirty="0" smtClean="0"/>
              <a:t/>
            </a:r>
            <a:br>
              <a:rPr lang="it-IT" sz="5400" dirty="0" smtClean="0"/>
            </a:br>
            <a:r>
              <a:rPr lang="it-IT" sz="5400" dirty="0"/>
              <a:t/>
            </a:r>
            <a:br>
              <a:rPr lang="it-IT" sz="5400" dirty="0"/>
            </a:br>
            <a:r>
              <a:rPr lang="it-IT" sz="4400" dirty="0" smtClean="0"/>
              <a:t>GRAZIE PER L’ATTENZIONE</a:t>
            </a:r>
            <a:r>
              <a:rPr lang="it-IT" sz="5400" dirty="0" smtClean="0"/>
              <a:t/>
            </a:r>
            <a:br>
              <a:rPr lang="it-IT" sz="5400" dirty="0" smtClean="0"/>
            </a:br>
            <a:endParaRPr lang="it-IT" sz="5400" dirty="0"/>
          </a:p>
        </p:txBody>
      </p:sp>
    </p:spTree>
    <p:extLst>
      <p:ext uri="{BB962C8B-B14F-4D97-AF65-F5344CB8AC3E}">
        <p14:creationId xmlns:p14="http://schemas.microsoft.com/office/powerpoint/2010/main" val="242878128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Procedura</a:t>
            </a:r>
            <a:endParaRPr lang="it-IT" dirty="0"/>
          </a:p>
        </p:txBody>
      </p:sp>
      <p:sp>
        <p:nvSpPr>
          <p:cNvPr id="3" name="Segnaposto contenuto 2"/>
          <p:cNvSpPr>
            <a:spLocks noGrp="1"/>
          </p:cNvSpPr>
          <p:nvPr>
            <p:ph idx="1"/>
          </p:nvPr>
        </p:nvSpPr>
        <p:spPr/>
        <p:txBody>
          <a:bodyPr rtlCol="0">
            <a:normAutofit/>
          </a:bodyPr>
          <a:lstStyle/>
          <a:p>
            <a:pPr marL="0" indent="0" algn="just">
              <a:buNone/>
            </a:pPr>
            <a:r>
              <a:rPr lang="it-IT" dirty="0" smtClean="0"/>
              <a:t>Il Comune Capofila:</a:t>
            </a:r>
          </a:p>
          <a:p>
            <a:pPr algn="just">
              <a:buFont typeface="Arial" panose="020B0604020202020204" pitchFamily="34" charset="0"/>
              <a:buChar char="•"/>
            </a:pPr>
            <a:r>
              <a:rPr lang="it-IT" dirty="0" smtClean="0"/>
              <a:t>Invia ai Comuni dell’Ambito e all’Aler di riferimento la «Comunicazione di avvio del procedimento per la stesura del Piano Annuale dell’Offerta Abitativa»;</a:t>
            </a:r>
          </a:p>
          <a:p>
            <a:pPr algn="just">
              <a:buFont typeface="Arial" panose="020B0604020202020204" pitchFamily="34" charset="0"/>
              <a:buChar char="•"/>
            </a:pPr>
            <a:r>
              <a:rPr lang="it-IT" dirty="0" smtClean="0"/>
              <a:t>Attiva la relativa procedura sulla Piattaforma per la Gestione dei Servizi Abitativi L.R. 16/2016 → </a:t>
            </a:r>
            <a:r>
              <a:rPr lang="it-IT" dirty="0">
                <a:hlinkClick r:id="rId3" action="ppaction://hlinkfile"/>
              </a:rPr>
              <a:t>Manuale Piattaforma per la Gestione dei Servizi Abitativi L.R. n. </a:t>
            </a:r>
            <a:r>
              <a:rPr lang="it-IT" dirty="0" smtClean="0">
                <a:hlinkClick r:id="rId3" action="ppaction://hlinkfile"/>
              </a:rPr>
              <a:t>16/16</a:t>
            </a:r>
            <a:r>
              <a:rPr lang="it-IT" dirty="0" smtClean="0"/>
              <a:t>;</a:t>
            </a:r>
            <a:endParaRPr lang="it-IT" dirty="0"/>
          </a:p>
          <a:p>
            <a:pPr algn="just">
              <a:buFont typeface="Arial" panose="020B0604020202020204" pitchFamily="34" charset="0"/>
              <a:buChar char="•"/>
            </a:pPr>
            <a:endParaRPr lang="it-IT" dirty="0" smtClean="0"/>
          </a:p>
          <a:p>
            <a:pPr algn="just"/>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112345650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lnSpcReduction="10000"/>
          </a:bodyPr>
          <a:lstStyle/>
          <a:p>
            <a:pPr marL="0" indent="0" algn="just">
              <a:buNone/>
            </a:pPr>
            <a:r>
              <a:rPr lang="it-IT" sz="2200" dirty="0" smtClean="0"/>
              <a:t>a</a:t>
            </a:r>
            <a:r>
              <a:rPr lang="it-IT" sz="2200" dirty="0"/>
              <a:t>) La </a:t>
            </a:r>
            <a:r>
              <a:rPr lang="it-IT" sz="2200" b="1" dirty="0"/>
              <a:t>consistenza aggiornata del patrimonio abitativo pubblico e sociale</a:t>
            </a:r>
            <a:r>
              <a:rPr lang="it-IT" sz="2200" dirty="0"/>
              <a:t>, rilevato attraverso il modulo applicativo dell’Anagrafe Regionale del Patrimonio Abitativo e dell’Utenza della Piattaforma informatica regionale. Le voci di interesse </a:t>
            </a:r>
            <a:r>
              <a:rPr lang="it-IT" sz="2200" dirty="0" smtClean="0"/>
              <a:t>da trasmettere sono </a:t>
            </a:r>
            <a:r>
              <a:rPr lang="it-IT" sz="2200" dirty="0"/>
              <a:t>le seguenti:</a:t>
            </a:r>
          </a:p>
          <a:p>
            <a:pPr lvl="0" algn="just"/>
            <a:r>
              <a:rPr lang="it-IT" sz="2200" dirty="0"/>
              <a:t>Ragione Sociale dell'Ente Proprietario;</a:t>
            </a:r>
          </a:p>
          <a:p>
            <a:pPr lvl="0" algn="just"/>
            <a:r>
              <a:rPr lang="it-IT" sz="2200" dirty="0"/>
              <a:t>Numero alloggi complessivi;</a:t>
            </a:r>
          </a:p>
          <a:p>
            <a:pPr lvl="0" algn="just"/>
            <a:r>
              <a:rPr lang="it-IT" sz="2200" dirty="0"/>
              <a:t>Numero Alloggi: servizio abitativo pubblico (SAP);</a:t>
            </a:r>
          </a:p>
          <a:p>
            <a:pPr lvl="0" algn="just"/>
            <a:r>
              <a:rPr lang="it-IT" sz="2200" dirty="0"/>
              <a:t>Numero Alloggi: servizio abitativo sociale (SAS);</a:t>
            </a:r>
          </a:p>
          <a:p>
            <a:pPr lvl="0" algn="just"/>
            <a:r>
              <a:rPr lang="it-IT" sz="2200" dirty="0"/>
              <a:t>Numero Alloggi: altro uso residenziale.</a:t>
            </a:r>
          </a:p>
          <a:p>
            <a:pPr algn="just">
              <a:buFont typeface="Arial" panose="020B0604020202020204" pitchFamily="34" charset="0"/>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425696072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fontScale="92500" lnSpcReduction="20000"/>
          </a:bodyPr>
          <a:lstStyle/>
          <a:p>
            <a:pPr marL="0" indent="0" algn="just">
              <a:buNone/>
            </a:pPr>
            <a:r>
              <a:rPr lang="it-IT" sz="2400" dirty="0" smtClean="0"/>
              <a:t>b</a:t>
            </a:r>
            <a:r>
              <a:rPr lang="it-IT" sz="2400" dirty="0"/>
              <a:t>) Le unità abitative destinate a servizi abitativi pubblici (SAP) </a:t>
            </a:r>
            <a:r>
              <a:rPr lang="it-IT" sz="2400" b="1" dirty="0"/>
              <a:t>in carenza manutentiva assegnabili nello stato di fatto </a:t>
            </a:r>
            <a:r>
              <a:rPr lang="it-IT" sz="2400" dirty="0"/>
              <a:t>nel corso dell’anno, da rilevare attraverso il modulo applicativo dell’Anagrafe Regionale del Patrimonio Abitativo e dell’Utenza della Piattaforma informatica regionale. Le voci di </a:t>
            </a:r>
            <a:r>
              <a:rPr lang="it-IT" sz="2400" dirty="0" smtClean="0"/>
              <a:t>interesse da trasmettere sono </a:t>
            </a:r>
            <a:r>
              <a:rPr lang="it-IT" sz="2400" dirty="0"/>
              <a:t>le seguenti:</a:t>
            </a:r>
          </a:p>
          <a:p>
            <a:pPr lvl="0" algn="just"/>
            <a:r>
              <a:rPr lang="it-IT" sz="2400" dirty="0"/>
              <a:t>Ragione Sociale dell'Ente Proprietario;</a:t>
            </a:r>
          </a:p>
          <a:p>
            <a:pPr lvl="0" algn="just"/>
            <a:r>
              <a:rPr lang="it-IT" sz="2400" dirty="0"/>
              <a:t>Codice Identificativo dell'Unità Immobiliare;</a:t>
            </a:r>
          </a:p>
          <a:p>
            <a:pPr lvl="0" algn="just"/>
            <a:r>
              <a:rPr lang="it-IT" sz="2400" dirty="0"/>
              <a:t>Comune;</a:t>
            </a:r>
          </a:p>
          <a:p>
            <a:pPr lvl="0" algn="just"/>
            <a:r>
              <a:rPr lang="it-IT" sz="2400" dirty="0"/>
              <a:t>Quartiere / Zona / Località / Frazione;</a:t>
            </a:r>
          </a:p>
          <a:p>
            <a:pPr lvl="0" algn="just"/>
            <a:r>
              <a:rPr lang="it-IT" sz="2400" dirty="0"/>
              <a:t>Stato dell'Unità Immobiliare (SFITTO PER CARENZE MANUTENTIVE).</a:t>
            </a:r>
          </a:p>
          <a:p>
            <a:pPr algn="just">
              <a:buFont typeface="Arial" panose="020B0604020202020204" pitchFamily="34" charset="0"/>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341263032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a:xfrm>
            <a:off x="1295400" y="1981201"/>
            <a:ext cx="9601200" cy="3994596"/>
          </a:xfrm>
        </p:spPr>
        <p:txBody>
          <a:bodyPr rtlCol="0">
            <a:normAutofit fontScale="40000" lnSpcReduction="20000"/>
          </a:bodyPr>
          <a:lstStyle/>
          <a:p>
            <a:pPr marL="0" indent="0" algn="just">
              <a:buNone/>
            </a:pPr>
            <a:r>
              <a:rPr lang="it-IT" sz="5000" dirty="0" smtClean="0"/>
              <a:t>c</a:t>
            </a:r>
            <a:r>
              <a:rPr lang="it-IT" sz="5000" dirty="0"/>
              <a:t>) Le unità abitative destinate a servizi abitativi pubblici </a:t>
            </a:r>
            <a:r>
              <a:rPr lang="it-IT" sz="5000" b="1" dirty="0"/>
              <a:t>oggetto di piani e programmi già formalizzati di ristrutturazione, recupero, riqualificazione</a:t>
            </a:r>
            <a:r>
              <a:rPr lang="it-IT" sz="5000" dirty="0"/>
              <a:t>, che prevedibilmente saranno assegnabili nell’anno, da rilevare attraverso il modulo applicativo dell’Anagrafe Regionale del Patrimonio Abitativo e dell’Utenza della piattaforma informatica regionale. Le voci di interesse </a:t>
            </a:r>
            <a:r>
              <a:rPr lang="it-IT" sz="5000" dirty="0" smtClean="0"/>
              <a:t>da trasmettere sono </a:t>
            </a:r>
            <a:r>
              <a:rPr lang="it-IT" sz="5000" dirty="0"/>
              <a:t>le seguenti:</a:t>
            </a:r>
          </a:p>
          <a:p>
            <a:pPr lvl="0" algn="just"/>
            <a:r>
              <a:rPr lang="it-IT" sz="5000" dirty="0"/>
              <a:t>Ragione Sociale dell'Ente Proprietario;</a:t>
            </a:r>
          </a:p>
          <a:p>
            <a:pPr lvl="0" algn="just"/>
            <a:r>
              <a:rPr lang="it-IT" sz="5000" dirty="0"/>
              <a:t>Codice Identificativo dell'Unità Immobiliare;</a:t>
            </a:r>
          </a:p>
          <a:p>
            <a:pPr lvl="0" algn="just"/>
            <a:r>
              <a:rPr lang="it-IT" sz="5000" dirty="0"/>
              <a:t>Comune;</a:t>
            </a:r>
          </a:p>
          <a:p>
            <a:pPr lvl="0" algn="just"/>
            <a:r>
              <a:rPr lang="it-IT" sz="5000" dirty="0"/>
              <a:t>Quartiere / Zona / Località / Frazione;</a:t>
            </a:r>
          </a:p>
          <a:p>
            <a:pPr lvl="0" algn="just"/>
            <a:r>
              <a:rPr lang="it-IT" sz="5000" dirty="0"/>
              <a:t>Stato dell'Unità Immobiliare (SFITTO PER RISTRUTTURAZIONE).</a:t>
            </a:r>
          </a:p>
          <a:p>
            <a:pPr algn="just">
              <a:buFont typeface="Arial" panose="020B0604020202020204" pitchFamily="34" charset="0"/>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186395188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rtlCol="0"/>
          <a:lstStyle/>
          <a:p>
            <a:pPr algn="just"/>
            <a:r>
              <a:rPr lang="it-IT" dirty="0" smtClean="0"/>
              <a:t>PIANO ANNUALE – Contenuti</a:t>
            </a:r>
            <a:endParaRPr lang="it-IT" dirty="0"/>
          </a:p>
        </p:txBody>
      </p:sp>
      <p:sp>
        <p:nvSpPr>
          <p:cNvPr id="3" name="Segnaposto contenuto 2"/>
          <p:cNvSpPr>
            <a:spLocks noGrp="1"/>
          </p:cNvSpPr>
          <p:nvPr>
            <p:ph idx="1"/>
          </p:nvPr>
        </p:nvSpPr>
        <p:spPr/>
        <p:txBody>
          <a:bodyPr rtlCol="0">
            <a:normAutofit/>
          </a:bodyPr>
          <a:lstStyle/>
          <a:p>
            <a:pPr marL="0" indent="0" algn="just">
              <a:buNone/>
            </a:pPr>
            <a:r>
              <a:rPr lang="it-IT" dirty="0" smtClean="0"/>
              <a:t>d</a:t>
            </a:r>
            <a:r>
              <a:rPr lang="it-IT" dirty="0"/>
              <a:t>) Il numero delle unità abitative destinate a servizi abitativi pubblici (SAP) </a:t>
            </a:r>
            <a:r>
              <a:rPr lang="it-IT" b="1" dirty="0"/>
              <a:t>oggetto di piani e programmi già formalizzati di nuova edificazione, </a:t>
            </a:r>
            <a:r>
              <a:rPr lang="it-IT" dirty="0"/>
              <a:t>che prevedibilmente saranno assegnabili nell’anno. Le voci di </a:t>
            </a:r>
            <a:r>
              <a:rPr lang="it-IT" dirty="0" smtClean="0"/>
              <a:t>interesse da trasmettere sono </a:t>
            </a:r>
            <a:r>
              <a:rPr lang="it-IT" dirty="0"/>
              <a:t>le seguenti:</a:t>
            </a:r>
          </a:p>
          <a:p>
            <a:pPr lvl="0" algn="just"/>
            <a:r>
              <a:rPr lang="it-IT" dirty="0"/>
              <a:t>Ragione Sociale dell'Ente Proprietario;</a:t>
            </a:r>
          </a:p>
          <a:p>
            <a:pPr lvl="0" algn="just"/>
            <a:r>
              <a:rPr lang="it-IT" dirty="0"/>
              <a:t>Comune;</a:t>
            </a:r>
          </a:p>
          <a:p>
            <a:pPr lvl="0" algn="just"/>
            <a:r>
              <a:rPr lang="it-IT" dirty="0"/>
              <a:t>Quartiere / Zona / Località / Frazione;</a:t>
            </a:r>
          </a:p>
          <a:p>
            <a:pPr lvl="0" algn="just"/>
            <a:r>
              <a:rPr lang="it-IT" dirty="0"/>
              <a:t>Numero di alloggi SAP di nuova edificazione disponibili nell’anno.</a:t>
            </a:r>
          </a:p>
          <a:p>
            <a:pPr algn="just">
              <a:buFont typeface="Arial" panose="020B0604020202020204" pitchFamily="34" charset="0"/>
              <a:buChar char="•"/>
            </a:pPr>
            <a:endParaRPr lang="it-IT" dirty="0" smtClean="0"/>
          </a:p>
          <a:p>
            <a:pPr marL="0" indent="0" algn="just">
              <a:buNone/>
            </a:pPr>
            <a:endParaRPr lang="it-IT" i="1" dirty="0" smtClean="0"/>
          </a:p>
          <a:p>
            <a:pPr marL="0" indent="0" algn="just">
              <a:buNone/>
            </a:pPr>
            <a:endParaRPr lang="it-IT" b="1" dirty="0" smtClean="0"/>
          </a:p>
          <a:p>
            <a:pPr marL="0" indent="0" algn="just">
              <a:buNone/>
            </a:pPr>
            <a:endParaRPr lang="it-IT" dirty="0"/>
          </a:p>
          <a:p>
            <a:endParaRPr lang="it-IT" dirty="0" smtClean="0"/>
          </a:p>
        </p:txBody>
      </p:sp>
    </p:spTree>
    <p:extLst>
      <p:ext uri="{BB962C8B-B14F-4D97-AF65-F5344CB8AC3E}">
        <p14:creationId xmlns:p14="http://schemas.microsoft.com/office/powerpoint/2010/main" val="415248302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timing>
    <p:tnLst>
      <p:par>
        <p:cTn id="1" dur="indefinite" restart="never" nodeType="tmRoot"/>
      </p:par>
    </p:tnLst>
  </p:timing>
</p:sld>
</file>

<file path=ppt/theme/theme1.xml><?xml version="1.0" encoding="utf-8"?>
<a:theme xmlns:a="http://schemas.openxmlformats.org/drawingml/2006/main" name="Griglia a diamante 16x9">
  <a:themeElements>
    <a:clrScheme name="DiamondGrid">
      <a:dk1>
        <a:srgbClr val="2D2E2D"/>
      </a:dk1>
      <a:lt1>
        <a:sysClr val="window" lastClr="FFFFFF"/>
      </a:lt1>
      <a:dk2>
        <a:srgbClr val="000000"/>
      </a:dk2>
      <a:lt2>
        <a:srgbClr val="EAEAEA"/>
      </a:lt2>
      <a:accent1>
        <a:srgbClr val="D15A3E"/>
      </a:accent1>
      <a:accent2>
        <a:srgbClr val="B2B2B2"/>
      </a:accent2>
      <a:accent3>
        <a:srgbClr val="4F91A1"/>
      </a:accent3>
      <a:accent4>
        <a:srgbClr val="F0BA34"/>
      </a:accent4>
      <a:accent5>
        <a:srgbClr val="AEB733"/>
      </a:accent5>
      <a:accent6>
        <a:srgbClr val="926397"/>
      </a:accent6>
      <a:hlink>
        <a:srgbClr val="4F91A1"/>
      </a:hlink>
      <a:folHlink>
        <a:srgbClr val="808080"/>
      </a:folHlink>
    </a:clrScheme>
    <a:fontScheme name="Arial">
      <a:maj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_16308533_TF03031015.potx" id="{D1CE47EB-10BF-4E12-B73A-2056D8C372D1}" vid="{D9009262-9072-4F00-9526-6416F75E2260}"/>
    </a:ext>
  </a:extLst>
</a:theme>
</file>

<file path=ppt/theme/theme2.xml><?xml version="1.0" encoding="utf-8"?>
<a:theme xmlns:a="http://schemas.openxmlformats.org/drawingml/2006/main" name="Tema di Office">
  <a:themeElements>
    <a:clrScheme name="DiamondGrid">
      <a:dk1>
        <a:srgbClr val="2D2E2D"/>
      </a:dk1>
      <a:lt1>
        <a:sysClr val="window" lastClr="FFFFFF"/>
      </a:lt1>
      <a:dk2>
        <a:srgbClr val="000000"/>
      </a:dk2>
      <a:lt2>
        <a:srgbClr val="EAEAEA"/>
      </a:lt2>
      <a:accent1>
        <a:srgbClr val="D15A3E"/>
      </a:accent1>
      <a:accent2>
        <a:srgbClr val="B2B2B2"/>
      </a:accent2>
      <a:accent3>
        <a:srgbClr val="4F91A1"/>
      </a:accent3>
      <a:accent4>
        <a:srgbClr val="F0BA34"/>
      </a:accent4>
      <a:accent5>
        <a:srgbClr val="AEB733"/>
      </a:accent5>
      <a:accent6>
        <a:srgbClr val="926397"/>
      </a:accent6>
      <a:hlink>
        <a:srgbClr val="4F91A1"/>
      </a:hlink>
      <a:folHlink>
        <a:srgbClr val="808080"/>
      </a:folHlink>
    </a:clrScheme>
    <a:fontScheme name="Arial">
      <a:maj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57000"/>
                <a:satMod val="101000"/>
              </a:schemeClr>
            </a:gs>
            <a:gs pos="50000">
              <a:schemeClr val="phClr">
                <a:lumMod val="137000"/>
                <a:satMod val="103000"/>
              </a:schemeClr>
            </a:gs>
            <a:gs pos="100000">
              <a:schemeClr val="phClr">
                <a:lumMod val="115000"/>
                <a:satMod val="109000"/>
              </a:schemeClr>
            </a:gs>
          </a:gsLst>
          <a:lin ang="5400000" scaled="0"/>
        </a:gradFill>
        <a:gradFill rotWithShape="1">
          <a:gsLst>
            <a:gs pos="0">
              <a:schemeClr val="phClr">
                <a:satMod val="103000"/>
                <a:lumMod val="118000"/>
              </a:schemeClr>
            </a:gs>
            <a:gs pos="50000">
              <a:schemeClr val="phClr">
                <a:satMod val="89000"/>
                <a:lumMod val="91000"/>
              </a:schemeClr>
            </a:gs>
            <a:gs pos="100000">
              <a:schemeClr val="phClr">
                <a:lumMod val="6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gradFill rotWithShape="1">
          <a:gsLst>
            <a:gs pos="0">
              <a:schemeClr val="phClr">
                <a:tint val="100000"/>
                <a:satMod val="100000"/>
                <a:shade val="0"/>
              </a:schemeClr>
            </a:gs>
            <a:gs pos="0">
              <a:scrgbClr r="0" g="0" b="0"/>
            </a:gs>
            <a:gs pos="100000">
              <a:schemeClr val="phClr">
                <a:shade val="100000"/>
                <a:satMod val="100000"/>
              </a:schemeClr>
            </a:gs>
          </a:gsLst>
          <a:lin ang="5400000" scaled="0"/>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ema di Office">
  <a:themeElements>
    <a:clrScheme name="DiamondGrid">
      <a:dk1>
        <a:srgbClr val="2D2E2D"/>
      </a:dk1>
      <a:lt1>
        <a:sysClr val="window" lastClr="FFFFFF"/>
      </a:lt1>
      <a:dk2>
        <a:srgbClr val="000000"/>
      </a:dk2>
      <a:lt2>
        <a:srgbClr val="EAEAEA"/>
      </a:lt2>
      <a:accent1>
        <a:srgbClr val="D15A3E"/>
      </a:accent1>
      <a:accent2>
        <a:srgbClr val="B2B2B2"/>
      </a:accent2>
      <a:accent3>
        <a:srgbClr val="4F91A1"/>
      </a:accent3>
      <a:accent4>
        <a:srgbClr val="F0BA34"/>
      </a:accent4>
      <a:accent5>
        <a:srgbClr val="AEB733"/>
      </a:accent5>
      <a:accent6>
        <a:srgbClr val="926397"/>
      </a:accent6>
      <a:hlink>
        <a:srgbClr val="4F91A1"/>
      </a:hlink>
      <a:folHlink>
        <a:srgbClr val="808080"/>
      </a:folHlink>
    </a:clrScheme>
    <a:fontScheme name="Arial">
      <a:maj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Aria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57000"/>
                <a:satMod val="101000"/>
              </a:schemeClr>
            </a:gs>
            <a:gs pos="50000">
              <a:schemeClr val="phClr">
                <a:lumMod val="137000"/>
                <a:satMod val="103000"/>
              </a:schemeClr>
            </a:gs>
            <a:gs pos="100000">
              <a:schemeClr val="phClr">
                <a:lumMod val="115000"/>
                <a:satMod val="109000"/>
              </a:schemeClr>
            </a:gs>
          </a:gsLst>
          <a:lin ang="5400000" scaled="0"/>
        </a:gradFill>
        <a:gradFill rotWithShape="1">
          <a:gsLst>
            <a:gs pos="0">
              <a:schemeClr val="phClr">
                <a:satMod val="103000"/>
                <a:lumMod val="118000"/>
              </a:schemeClr>
            </a:gs>
            <a:gs pos="50000">
              <a:schemeClr val="phClr">
                <a:satMod val="89000"/>
                <a:lumMod val="91000"/>
              </a:schemeClr>
            </a:gs>
            <a:gs pos="100000">
              <a:schemeClr val="phClr">
                <a:lumMod val="6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19050" cap="flat" cmpd="sng" algn="ctr">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gradFill rotWithShape="1">
          <a:gsLst>
            <a:gs pos="0">
              <a:schemeClr val="phClr">
                <a:tint val="100000"/>
                <a:satMod val="100000"/>
                <a:shade val="0"/>
              </a:schemeClr>
            </a:gs>
            <a:gs pos="0">
              <a:scrgbClr r="0" g="0" b="0"/>
            </a:gs>
            <a:gs pos="100000">
              <a:schemeClr val="phClr">
                <a:shade val="100000"/>
                <a:satMod val="100000"/>
              </a:schemeClr>
            </a:gs>
          </a:gsLst>
          <a:lin ang="5400000" scaled="0"/>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Presentazione professionale con griglia romboidale (widescreen)</Template>
  <TotalTime>680</TotalTime>
  <Words>3987</Words>
  <Application>Microsoft Office PowerPoint</Application>
  <PresentationFormat>Widescreen</PresentationFormat>
  <Paragraphs>411</Paragraphs>
  <Slides>48</Slides>
  <Notes>48</Notes>
  <HiddenSlides>0</HiddenSlides>
  <MMClips>0</MMClips>
  <ScaleCrop>false</ScaleCrop>
  <HeadingPairs>
    <vt:vector size="6" baseType="variant">
      <vt:variant>
        <vt:lpstr>Caratteri utilizzati</vt:lpstr>
      </vt:variant>
      <vt:variant>
        <vt:i4>2</vt:i4>
      </vt:variant>
      <vt:variant>
        <vt:lpstr>Tema</vt:lpstr>
      </vt:variant>
      <vt:variant>
        <vt:i4>1</vt:i4>
      </vt:variant>
      <vt:variant>
        <vt:lpstr>Titoli diapositive</vt:lpstr>
      </vt:variant>
      <vt:variant>
        <vt:i4>48</vt:i4>
      </vt:variant>
    </vt:vector>
  </HeadingPairs>
  <TitlesOfParts>
    <vt:vector size="51" baseType="lpstr">
      <vt:lpstr>Arial</vt:lpstr>
      <vt:lpstr>Wingdings</vt:lpstr>
      <vt:lpstr>Griglia a diamante 16x9</vt:lpstr>
      <vt:lpstr>              SERVIZI ABITATIVI PUBBLICI  modalità OPERATIVE </vt:lpstr>
      <vt:lpstr>PROGRAMMAZIONE DELL’OFFERTA ABITATIVA</vt:lpstr>
      <vt:lpstr>PROGRAMMAZIONE DELL’OFFERTA ABITATIVA</vt:lpstr>
      <vt:lpstr>PIANO ANNUALE – Documenti di riferimento</vt:lpstr>
      <vt:lpstr>PIANO ANNUALE – Procedura</vt:lpstr>
      <vt:lpstr>PIANO ANNUALE – Contenuti</vt:lpstr>
      <vt:lpstr>PIANO ANNUALE – Contenuti</vt:lpstr>
      <vt:lpstr>PIANO ANNUALE – Contenuti</vt:lpstr>
      <vt:lpstr>PIANO ANNUALE – Contenuti</vt:lpstr>
      <vt:lpstr>PIANO ANNUALE – Contenuti</vt:lpstr>
      <vt:lpstr>PIANO ANNUALE – Contenuti</vt:lpstr>
      <vt:lpstr>PIANO ANNUALE – Contenuti</vt:lpstr>
      <vt:lpstr>PIANO ANNUALE – Contenuti</vt:lpstr>
      <vt:lpstr>PIANO ANNUALE – Contenuti</vt:lpstr>
      <vt:lpstr>PIANO ANNUALE – Contenuti</vt:lpstr>
      <vt:lpstr>PIANO ANNUALE – Contenuti</vt:lpstr>
      <vt:lpstr>PIANO ANNUALE – Contenuti</vt:lpstr>
      <vt:lpstr>PIANO ANNUALE – Contenuti</vt:lpstr>
      <vt:lpstr>PIANO ANNUALE – Ricognizione dell’offerta abitativa</vt:lpstr>
      <vt:lpstr>PIANO ANNUALE – Invio informazioni al Comune capofila</vt:lpstr>
      <vt:lpstr>PIANO ANNUALE – Invio informazioni al Comune capofila</vt:lpstr>
      <vt:lpstr>PIANO ANNUALE – Possibile sommario</vt:lpstr>
      <vt:lpstr>PIANO ANNUALE – Possibile sommario</vt:lpstr>
      <vt:lpstr>PIANO ANNUALE – Proposta e Approvazione</vt:lpstr>
      <vt:lpstr>AVVISO PUBBLICO – Art. 8 del R.R. n.4/2017</vt:lpstr>
      <vt:lpstr>AVVISO PUBBLICO – Art. 8 del R.R. n.4/2017</vt:lpstr>
      <vt:lpstr>AVVISO PUBBLICO – Art. 8 del R.R. n.4/2017</vt:lpstr>
      <vt:lpstr>AVVISO PUBBLICO – Documenti di riferimento</vt:lpstr>
      <vt:lpstr>SUPPORTO PER LA PRESENTAZIONE DELLA DOMANDA- Art. 9 del R.R. n.4/2017</vt:lpstr>
      <vt:lpstr>SUPPORTO PER LA PRESENTAZIONE DELLA DOMANDA- Modalità operative</vt:lpstr>
      <vt:lpstr>NUCLEI INDIGENTI– Modifiche</vt:lpstr>
      <vt:lpstr>NUCLEI INDIGENTI– Modifiche</vt:lpstr>
      <vt:lpstr>NUCLEI INDIGENTI– Modifiche</vt:lpstr>
      <vt:lpstr>NUCLEI INDIGENTI– Modifiche</vt:lpstr>
      <vt:lpstr>ATTESTATO Proprietà ALL’ESTERO</vt:lpstr>
      <vt:lpstr>ATTESTATO Proprietà ALL’ESTERO – Modalità operative</vt:lpstr>
      <vt:lpstr>INFORMATIVA RELATIVA AL TRATTAMENTO DEI DATI PERSONALI</vt:lpstr>
      <vt:lpstr>FORMAZIONE DELLE GRADUATORIE – Art. 12 del R.R. n. 4/2017</vt:lpstr>
      <vt:lpstr>FORMAZIONE DELLE GRADUATORIE – Art. 12 del R.R. n. 4/2017</vt:lpstr>
      <vt:lpstr>FORMAZIONE DELLE GRADUATORIE – Art. 12 del R.R. n. 4/2017</vt:lpstr>
      <vt:lpstr>FORMAZIONE DELLE GRADUATORIE – Art. 12 del R.R. n. 4/2017</vt:lpstr>
      <vt:lpstr>ASSEGNAZIONE DELLE unità ABITATIVE – Art. 15 del R.R. n. 4/2017</vt:lpstr>
      <vt:lpstr>SERVIZI ABITATIVI TRASITORI (D.G.R. 2063/2019)</vt:lpstr>
      <vt:lpstr>SERVIZI ABITATIVI TRANSITORI (D.G.R. 2063/2019)</vt:lpstr>
      <vt:lpstr>SERVIZI ABITATIVI TRANSITORI (D.G.R. 2063/2019)</vt:lpstr>
      <vt:lpstr>SERVIZI ABITATIVI TRANSITORI (D.G.R. 2063/2019)</vt:lpstr>
      <vt:lpstr>SERVIZI ABITATIVI TRANSITORI (altre D.G.R.)</vt:lpstr>
      <vt:lpstr>       GRAZIE PER L’ATTENZIONE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Layout titolo</dc:title>
  <dc:creator>cristiana</dc:creator>
  <cp:lastModifiedBy>Cusano Cristiana</cp:lastModifiedBy>
  <cp:revision>153</cp:revision>
  <dcterms:created xsi:type="dcterms:W3CDTF">2019-10-20T08:07:24Z</dcterms:created>
  <dcterms:modified xsi:type="dcterms:W3CDTF">2020-02-17T10:57:33Z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0x010100AA3F7D94069FF64A86F7DFF56D60E3BE</vt:lpwstr>
  </property>
  <property fmtid="{D5CDD505-2E9C-101B-9397-08002B2CF9AE}" pid="3" name="InternalTags">
    <vt:lpwstr/>
  </property>
  <property fmtid="{D5CDD505-2E9C-101B-9397-08002B2CF9AE}" pid="4" name="FeatureTags">
    <vt:lpwstr/>
  </property>
  <property fmtid="{D5CDD505-2E9C-101B-9397-08002B2CF9AE}" pid="5" name="LocalizationTags">
    <vt:lpwstr/>
  </property>
  <property fmtid="{D5CDD505-2E9C-101B-9397-08002B2CF9AE}" pid="6" name="ScenarioTags">
    <vt:lpwstr/>
  </property>
  <property fmtid="{D5CDD505-2E9C-101B-9397-08002B2CF9AE}" pid="7" name="CampaignTags">
    <vt:lpwstr/>
  </property>
</Properties>
</file>